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8" r:id="rId2"/>
    <p:sldId id="259" r:id="rId3"/>
    <p:sldId id="277" r:id="rId4"/>
    <p:sldId id="261" r:id="rId5"/>
    <p:sldId id="304" r:id="rId6"/>
    <p:sldId id="272" r:id="rId7"/>
    <p:sldId id="273" r:id="rId8"/>
    <p:sldId id="267" r:id="rId9"/>
    <p:sldId id="302" r:id="rId10"/>
    <p:sldId id="303" r:id="rId11"/>
    <p:sldId id="281" r:id="rId12"/>
    <p:sldId id="282" r:id="rId13"/>
    <p:sldId id="263" r:id="rId14"/>
    <p:sldId id="278" r:id="rId15"/>
    <p:sldId id="283" r:id="rId16"/>
    <p:sldId id="284" r:id="rId17"/>
    <p:sldId id="286" r:id="rId18"/>
    <p:sldId id="287" r:id="rId19"/>
    <p:sldId id="288" r:id="rId20"/>
    <p:sldId id="289" r:id="rId21"/>
    <p:sldId id="296" r:id="rId22"/>
    <p:sldId id="297" r:id="rId23"/>
    <p:sldId id="292" r:id="rId24"/>
    <p:sldId id="293" r:id="rId25"/>
    <p:sldId id="294" r:id="rId26"/>
    <p:sldId id="295" r:id="rId27"/>
    <p:sldId id="275" r:id="rId28"/>
    <p:sldId id="276" r:id="rId29"/>
    <p:sldId id="268" r:id="rId30"/>
    <p:sldId id="266" r:id="rId31"/>
    <p:sldId id="291" r:id="rId32"/>
    <p:sldId id="298" r:id="rId33"/>
    <p:sldId id="29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69639" autoAdjust="0"/>
  </p:normalViewPr>
  <p:slideViewPr>
    <p:cSldViewPr>
      <p:cViewPr varScale="1">
        <p:scale>
          <a:sx n="74" d="100"/>
          <a:sy n="74" d="100"/>
        </p:scale>
        <p:origin x="11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Access Percentage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smtClean="0"/>
                      <a:t>?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1992</c:v>
                </c:pt>
                <c:pt idx="1">
                  <c:v>1994</c:v>
                </c:pt>
                <c:pt idx="2">
                  <c:v>1996</c:v>
                </c:pt>
                <c:pt idx="3">
                  <c:v>1998</c:v>
                </c:pt>
                <c:pt idx="4">
                  <c:v>2000</c:v>
                </c:pt>
                <c:pt idx="5">
                  <c:v>2002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17</c:v>
                </c:pt>
                <c:pt idx="10">
                  <c:v>18</c:v>
                </c:pt>
                <c:pt idx="11">
                  <c:v>22</c:v>
                </c:pt>
                <c:pt idx="12">
                  <c:v>30</c:v>
                </c:pt>
                <c:pt idx="13">
                  <c:v>35</c:v>
                </c:pt>
                <c:pt idx="14">
                  <c:v>41</c:v>
                </c:pt>
                <c:pt idx="15">
                  <c:v>48</c:v>
                </c:pt>
                <c:pt idx="16">
                  <c:v>53</c:v>
                </c:pt>
                <c:pt idx="17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4"/>
        <c:axId val="753822904"/>
        <c:axId val="753823296"/>
      </c:barChart>
      <c:catAx>
        <c:axId val="753822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823296"/>
        <c:crosses val="autoZero"/>
        <c:auto val="1"/>
        <c:lblAlgn val="ctr"/>
        <c:lblOffset val="100"/>
        <c:noMultiLvlLbl val="0"/>
      </c:catAx>
      <c:valAx>
        <c:axId val="753823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3822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AEF9F-04AA-43E8-A8F2-82868090141F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5D3C8-0472-4FE3-83E0-B122458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4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C0209-9B2C-49BC-BE11-58A261F5D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83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1E4B-6587-4691-A8CC-A4953AC5DDF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73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C0209-9B2C-49BC-BE11-58A261F5D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3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C0209-9B2C-49BC-BE11-58A261F5D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2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 TO FIELD TEAM: </a:t>
            </a:r>
            <a:r>
              <a:rPr lang="en-US" dirty="0" smtClean="0"/>
              <a:t>PLEASE NOTE THAT THIS</a:t>
            </a:r>
            <a:r>
              <a:rPr lang="en-US" baseline="0" dirty="0" smtClean="0"/>
              <a:t> SLIDE USED TO SAY “INCREASED RECOVERY” AND NOW SAYS “INCREASE RECYCLING”.  RECYCLING IS NOW THE PREFERRED TERM TO USE VS. RECOVERY.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C0209-9B2C-49BC-BE11-58A261F5D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3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C0209-9B2C-49BC-BE11-58A261F5D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22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4EC27-C88F-4F51-AF28-D8026EA736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0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</a:rPr>
              <a:t>Top programs are taking on cartons</a:t>
            </a:r>
          </a:p>
          <a:p>
            <a:r>
              <a:rPr lang="en-US" dirty="0" smtClean="0">
                <a:latin typeface="Arial" charset="0"/>
              </a:rPr>
              <a:t>Taking advantage of those programs, especially thought leaders in the field – those communities or programs that others look up to that are influencers</a:t>
            </a:r>
          </a:p>
          <a:p>
            <a:r>
              <a:rPr lang="en-US" dirty="0" smtClean="0">
                <a:latin typeface="Arial" charset="0"/>
              </a:rPr>
              <a:t>Using Social Media </a:t>
            </a:r>
          </a:p>
          <a:p>
            <a:r>
              <a:rPr lang="en-US" dirty="0" smtClean="0">
                <a:latin typeface="Arial" charset="0"/>
              </a:rPr>
              <a:t>Incentivize creative promotional programs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Grants to generate awareness locally, regionally, nationally</a:t>
            </a: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B1E68AE-1170-4604-9358-FB1D9E6E43D2}" type="slidenum">
              <a:rPr lang="en-US" sz="1200" baseline="0" smtClean="0"/>
              <a:pPr/>
              <a:t>19</a:t>
            </a:fld>
            <a:endParaRPr lang="en-US" sz="1200" baseline="0" smtClean="0"/>
          </a:p>
        </p:txBody>
      </p:sp>
    </p:spTree>
    <p:extLst>
      <p:ext uri="{BB962C8B-B14F-4D97-AF65-F5344CB8AC3E}">
        <p14:creationId xmlns:p14="http://schemas.microsoft.com/office/powerpoint/2010/main" val="3659405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</a:rPr>
              <a:t>Can you make this look better using your amazing talents?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58534C9-F68B-4B32-8357-BA653A301EE0}" type="slidenum">
              <a:rPr lang="en-US" sz="1200" baseline="0" smtClean="0"/>
              <a:pPr/>
              <a:t>22</a:t>
            </a:fld>
            <a:endParaRPr lang="en-US" sz="1200" baseline="0" smtClean="0"/>
          </a:p>
        </p:txBody>
      </p:sp>
    </p:spTree>
    <p:extLst>
      <p:ext uri="{BB962C8B-B14F-4D97-AF65-F5344CB8AC3E}">
        <p14:creationId xmlns:p14="http://schemas.microsoft.com/office/powerpoint/2010/main" val="2360465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pitchFamily="-112" charset="-128"/>
              </a:rPr>
              <a:t>Please format correctly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2DF44664-A478-4F1A-A9D1-C496501CB5FC}" type="slidenum">
              <a:rPr lang="en-US" sz="1200" baseline="0" smtClean="0"/>
              <a:pPr/>
              <a:t>23</a:t>
            </a:fld>
            <a:endParaRPr lang="en-US" sz="1200" baseline="0" smtClean="0"/>
          </a:p>
        </p:txBody>
      </p:sp>
    </p:spTree>
    <p:extLst>
      <p:ext uri="{BB962C8B-B14F-4D97-AF65-F5344CB8AC3E}">
        <p14:creationId xmlns:p14="http://schemas.microsoft.com/office/powerpoint/2010/main" val="437029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data</a:t>
            </a:r>
            <a:r>
              <a:rPr lang="en-US" baseline="0" dirty="0" smtClean="0"/>
              <a:t> needs to be updated, as do the graphics.  Can you make this better?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4EFBC-AB2F-405F-A549-94CE1C2198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60024" y="3079222"/>
            <a:ext cx="4535309" cy="1239824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0024" y="4326679"/>
            <a:ext cx="4535309" cy="579576"/>
          </a:xfrm>
        </p:spPr>
        <p:txBody>
          <a:bodyPr>
            <a:normAutofit/>
          </a:bodyPr>
          <a:lstStyle>
            <a:lvl1pPr algn="l"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9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3150" y="6447935"/>
            <a:ext cx="365125" cy="184704"/>
          </a:xfrm>
          <a:prstGeom prst="rect">
            <a:avLst/>
          </a:prstGeom>
        </p:spPr>
        <p:txBody>
          <a:bodyPr anchor="ctr"/>
          <a:lstStyle>
            <a:lvl1pPr algn="ctr">
              <a:defRPr sz="900"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EBF96C1C-5B5A-594A-A9EC-60B460332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527843"/>
            <a:ext cx="7772400" cy="846816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Lucida Sans"/>
                <a:cs typeface="Lucida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1339" y="3390937"/>
            <a:ext cx="6801323" cy="486626"/>
          </a:xfrm>
        </p:spPr>
        <p:txBody>
          <a:bodyPr>
            <a:normAutofit/>
          </a:bodyPr>
          <a:lstStyle>
            <a:lvl1pPr algn="ctr"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3150" y="6447935"/>
            <a:ext cx="365125" cy="184704"/>
          </a:xfrm>
          <a:prstGeom prst="rect">
            <a:avLst/>
          </a:prstGeom>
        </p:spPr>
        <p:txBody>
          <a:bodyPr anchor="ctr"/>
          <a:lstStyle>
            <a:lvl1pPr algn="ctr">
              <a:defRPr sz="900"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EBF96C1C-5B5A-594A-A9EC-60B460332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6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7947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7947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41775"/>
            <a:ext cx="8229600" cy="712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3150" y="6447935"/>
            <a:ext cx="365125" cy="184704"/>
          </a:xfrm>
          <a:prstGeom prst="rect">
            <a:avLst/>
          </a:prstGeom>
        </p:spPr>
        <p:txBody>
          <a:bodyPr anchor="ctr"/>
          <a:lstStyle>
            <a:lvl1pPr algn="ctr">
              <a:defRPr sz="900"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EBF96C1C-5B5A-594A-A9EC-60B460332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154233" y="1822118"/>
            <a:ext cx="3096930" cy="20543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/>
          </p:nvPr>
        </p:nvSpPr>
        <p:spPr>
          <a:xfrm>
            <a:off x="5154233" y="4001215"/>
            <a:ext cx="3096930" cy="20543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3150" y="6447935"/>
            <a:ext cx="365125" cy="184704"/>
          </a:xfrm>
          <a:prstGeom prst="rect">
            <a:avLst/>
          </a:prstGeom>
        </p:spPr>
        <p:txBody>
          <a:bodyPr anchor="ctr"/>
          <a:lstStyle>
            <a:lvl1pPr algn="ctr">
              <a:defRPr sz="900"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EBF96C1C-5B5A-594A-A9EC-60B460332E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7947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FFDEDA-C18B-4D38-BAF7-DA868A33070C}" type="datetimeFigureOut">
              <a:rPr lang="en-US" smtClean="0">
                <a:solidFill>
                  <a:srgbClr val="666666">
                    <a:tint val="75000"/>
                  </a:srgbClr>
                </a:solidFill>
              </a:rPr>
              <a:pPr/>
              <a:t>8/13/2015</a:t>
            </a:fld>
            <a:endParaRPr lang="en-US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2021EC-C195-429B-95BB-E1E848C07274}" type="slidenum">
              <a:rPr lang="en-US" smtClean="0">
                <a:solidFill>
                  <a:srgbClr val="66666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66666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6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c ppt head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" r="1639"/>
          <a:stretch/>
        </p:blipFill>
        <p:spPr>
          <a:xfrm>
            <a:off x="0" y="0"/>
            <a:ext cx="9144000" cy="1642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0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1775"/>
            <a:ext cx="8229600" cy="712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53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3150" y="6447935"/>
            <a:ext cx="365125" cy="184704"/>
          </a:xfrm>
          <a:prstGeom prst="rect">
            <a:avLst/>
          </a:prstGeom>
        </p:spPr>
        <p:txBody>
          <a:bodyPr anchor="ctr"/>
          <a:lstStyle>
            <a:lvl1pPr algn="ctr">
              <a:defRPr sz="900"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EBF96C1C-5B5A-594A-A9EC-60B460332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ucida Sans"/>
          <a:ea typeface="+mj-ea"/>
          <a:cs typeface="Lucid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400" kern="1200">
          <a:solidFill>
            <a:schemeClr val="tx1"/>
          </a:solidFill>
          <a:latin typeface="Lucida Sans"/>
          <a:ea typeface="+mn-ea"/>
          <a:cs typeface="Lucida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Courier New"/>
        <a:buChar char="o"/>
        <a:defRPr sz="2000" kern="1200">
          <a:solidFill>
            <a:schemeClr val="tx1"/>
          </a:solidFill>
          <a:latin typeface="Lucida Sans"/>
          <a:ea typeface="+mn-ea"/>
          <a:cs typeface="Lucida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Lucida Sans"/>
          <a:ea typeface="+mn-ea"/>
          <a:cs typeface="Lucida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1600" kern="1200">
          <a:solidFill>
            <a:schemeClr val="tx1"/>
          </a:solidFill>
          <a:latin typeface="Lucida Sans"/>
          <a:ea typeface="+mn-ea"/>
          <a:cs typeface="Lucida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1600" kern="1200">
          <a:solidFill>
            <a:schemeClr val="tx1"/>
          </a:solidFill>
          <a:latin typeface="Lucida Sans"/>
          <a:ea typeface="+mn-ea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vstorelli@storellirecycling.com" TargetMode="External"/><Relationship Id="rId2" Type="http://schemas.openxmlformats.org/officeDocument/2006/relationships/hyperlink" Target="mailto:vstorelli@bellsouth.net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hahne@newportch.com" TargetMode="External"/><Relationship Id="rId5" Type="http://schemas.openxmlformats.org/officeDocument/2006/relationships/hyperlink" Target="mailto:tony.fan@potentialindustries.com" TargetMode="External"/><Relationship Id="rId4" Type="http://schemas.openxmlformats.org/officeDocument/2006/relationships/hyperlink" Target="mailto:nhalper@papertigers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9.emf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lynott@recycle.com" TargetMode="Externa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mailto:bkennedy@heritageone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978" y="2819400"/>
            <a:ext cx="6858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Carton Council Recycling Access Campaign in Georgia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264" y="3962400"/>
            <a:ext cx="5695335" cy="1676400"/>
          </a:xfrm>
        </p:spPr>
        <p:txBody>
          <a:bodyPr>
            <a:noAutofit/>
          </a:bodyPr>
          <a:lstStyle/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Georgia Recycling Coalition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August 2015</a:t>
            </a:r>
            <a:r>
              <a:rPr lang="en-US" sz="2000" i="0" dirty="0" smtClean="0"/>
              <a:t/>
            </a:r>
            <a:br>
              <a:rPr lang="en-US" sz="2000" i="0" dirty="0" smtClean="0"/>
            </a:br>
            <a:endParaRPr lang="en-US" sz="2000" i="0" dirty="0"/>
          </a:p>
        </p:txBody>
      </p:sp>
    </p:spTree>
    <p:extLst>
      <p:ext uri="{BB962C8B-B14F-4D97-AF65-F5344CB8AC3E}">
        <p14:creationId xmlns:p14="http://schemas.microsoft.com/office/powerpoint/2010/main" val="21186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Storelli Recycling Company</a:t>
            </a:r>
          </a:p>
          <a:p>
            <a:pPr marL="0" indent="0">
              <a:buNone/>
            </a:pPr>
            <a:r>
              <a:rPr lang="en-US" sz="2000" dirty="0" smtClean="0"/>
              <a:t>Contact: Victor Storelli</a:t>
            </a:r>
          </a:p>
          <a:p>
            <a:pPr marL="0" indent="0">
              <a:buNone/>
            </a:pPr>
            <a:r>
              <a:rPr lang="en-US" sz="2000" dirty="0" smtClean="0"/>
              <a:t>Fort Lauderdale, FL</a:t>
            </a:r>
          </a:p>
          <a:p>
            <a:pPr marL="0" indent="0">
              <a:buNone/>
            </a:pPr>
            <a:r>
              <a:rPr lang="en-US" sz="2000" dirty="0" smtClean="0"/>
              <a:t>Email: </a:t>
            </a:r>
            <a:r>
              <a:rPr lang="en-US" sz="2000" dirty="0" smtClean="0">
                <a:hlinkClick r:id="rId2"/>
              </a:rPr>
              <a:t>vstorelli@bellsouth.net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vstorelli@storellirecycling.com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Phone: (954) 646-4853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The Paper Tigers</a:t>
            </a:r>
          </a:p>
          <a:p>
            <a:pPr marL="0" indent="0">
              <a:buNone/>
            </a:pPr>
            <a:r>
              <a:rPr lang="en-US" sz="2000" dirty="0" smtClean="0"/>
              <a:t>Contact: Nick </a:t>
            </a:r>
            <a:r>
              <a:rPr lang="en-US" sz="2000" dirty="0" err="1" smtClean="0"/>
              <a:t>Halper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Bannockburn, IL</a:t>
            </a:r>
          </a:p>
          <a:p>
            <a:pPr marL="0" indent="0">
              <a:buNone/>
            </a:pPr>
            <a:r>
              <a:rPr lang="en-US" sz="2000" dirty="0" smtClean="0"/>
              <a:t>Email: </a:t>
            </a:r>
            <a:r>
              <a:rPr lang="en-US" sz="2000" dirty="0" smtClean="0">
                <a:hlinkClick r:id="rId4"/>
              </a:rPr>
              <a:t>nhalper@papertigers.com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Phone: (847) 282-3029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Potential Industries, </a:t>
            </a:r>
            <a:r>
              <a:rPr lang="en-US" sz="2000" b="1" dirty="0" err="1" smtClean="0"/>
              <a:t>Inc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dirty="0" smtClean="0"/>
              <a:t>Contact: Tony Fan</a:t>
            </a:r>
          </a:p>
          <a:p>
            <a:pPr marL="0" indent="0">
              <a:buNone/>
            </a:pPr>
            <a:r>
              <a:rPr lang="en-US" sz="2000" dirty="0" smtClean="0"/>
              <a:t>Wilmington, CA</a:t>
            </a:r>
          </a:p>
          <a:p>
            <a:pPr marL="0" indent="0">
              <a:buNone/>
            </a:pPr>
            <a:r>
              <a:rPr lang="en-US" sz="2000" dirty="0" smtClean="0"/>
              <a:t>Email: </a:t>
            </a:r>
            <a:r>
              <a:rPr lang="en-US" sz="1800" dirty="0" smtClean="0">
                <a:hlinkClick r:id="rId5"/>
              </a:rPr>
              <a:t>tony.fan@potentialindustries.com</a:t>
            </a: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Phone: (310) 807-4450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Newport International</a:t>
            </a:r>
          </a:p>
          <a:p>
            <a:pPr marL="0" indent="0">
              <a:buNone/>
            </a:pPr>
            <a:r>
              <a:rPr lang="en-US" sz="2000" dirty="0" smtClean="0"/>
              <a:t>Contact: </a:t>
            </a:r>
            <a:r>
              <a:rPr lang="en-US" sz="2000" dirty="0" smtClean="0"/>
              <a:t>Clark </a:t>
            </a:r>
            <a:r>
              <a:rPr lang="en-US" sz="2000" dirty="0" err="1" smtClean="0"/>
              <a:t>Hahne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Email: </a:t>
            </a:r>
            <a:r>
              <a:rPr lang="en-US" sz="2000" dirty="0" smtClean="0">
                <a:hlinkClick r:id="rId6"/>
              </a:rPr>
              <a:t>chahne</a:t>
            </a:r>
            <a:r>
              <a:rPr lang="en-US" sz="2000" dirty="0" smtClean="0">
                <a:hlinkClick r:id="rId6"/>
              </a:rPr>
              <a:t>@newportch.com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Phone</a:t>
            </a:r>
            <a:r>
              <a:rPr lang="en-US" sz="2000" dirty="0" smtClean="0"/>
              <a:t>: </a:t>
            </a:r>
            <a:r>
              <a:rPr lang="en-US" sz="2000" dirty="0"/>
              <a:t>(714) 986-5105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Broker/Trader Network </a:t>
            </a:r>
            <a:r>
              <a:rPr lang="en-US" dirty="0" smtClean="0"/>
              <a:t>(8/15/15)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What’s in Your Way in Adding a Material?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133600"/>
            <a:ext cx="1924613" cy="15277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41902" y="4016634"/>
            <a:ext cx="2830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ucida Sans"/>
                <a:cs typeface="Lucida Sans"/>
              </a:rPr>
              <a:t>Can a facility </a:t>
            </a:r>
            <a:endParaRPr lang="en-US" dirty="0" smtClean="0">
              <a:latin typeface="Lucida Sans"/>
              <a:cs typeface="Lucida Sans"/>
            </a:endParaRPr>
          </a:p>
          <a:p>
            <a:pPr algn="ctr"/>
            <a:r>
              <a:rPr lang="en-US" dirty="0" smtClean="0">
                <a:latin typeface="Lucida Sans"/>
                <a:cs typeface="Lucida Sans"/>
              </a:rPr>
              <a:t>sort </a:t>
            </a:r>
            <a:r>
              <a:rPr lang="en-US" dirty="0">
                <a:latin typeface="Lucida Sans"/>
                <a:cs typeface="Lucida Sans"/>
              </a:rPr>
              <a:t>it?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223" y="4008030"/>
            <a:ext cx="3119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ucida Sans"/>
                <a:cs typeface="Lucida Sans"/>
              </a:rPr>
              <a:t>Is there </a:t>
            </a:r>
            <a:r>
              <a:rPr lang="en-US" dirty="0" smtClean="0">
                <a:latin typeface="Lucida Sans"/>
                <a:cs typeface="Lucida Sans"/>
              </a:rPr>
              <a:t>a strong </a:t>
            </a:r>
          </a:p>
          <a:p>
            <a:pPr algn="ctr"/>
            <a:r>
              <a:rPr lang="en-US" dirty="0" smtClean="0">
                <a:latin typeface="Lucida Sans"/>
                <a:cs typeface="Lucida Sans"/>
              </a:rPr>
              <a:t>enough market </a:t>
            </a:r>
            <a:r>
              <a:rPr lang="en-US" dirty="0">
                <a:latin typeface="Lucida Sans"/>
                <a:cs typeface="Lucida Sans"/>
              </a:rPr>
              <a:t>for it?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12884" y="4054197"/>
            <a:ext cx="2106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ucida Sans"/>
                <a:cs typeface="Lucida Sans"/>
              </a:rPr>
              <a:t>Can you get </a:t>
            </a:r>
            <a:r>
              <a:rPr lang="en-US" dirty="0" smtClean="0">
                <a:latin typeface="Lucida Sans"/>
                <a:cs typeface="Lucida Sans"/>
              </a:rPr>
              <a:t>enough </a:t>
            </a:r>
            <a:r>
              <a:rPr lang="en-US" dirty="0">
                <a:latin typeface="Lucida Sans"/>
                <a:cs typeface="Lucida Sans"/>
              </a:rPr>
              <a:t>material </a:t>
            </a:r>
            <a:endParaRPr lang="en-US" dirty="0" smtClean="0">
              <a:latin typeface="Lucida Sans"/>
              <a:cs typeface="Lucida Sans"/>
            </a:endParaRPr>
          </a:p>
          <a:p>
            <a:pPr algn="ctr"/>
            <a:r>
              <a:rPr lang="en-US" dirty="0" smtClean="0">
                <a:latin typeface="Lucida Sans"/>
                <a:cs typeface="Lucida Sans"/>
              </a:rPr>
              <a:t>to </a:t>
            </a:r>
            <a:r>
              <a:rPr lang="en-US" dirty="0">
                <a:latin typeface="Lucida Sans"/>
                <a:cs typeface="Lucida Sans"/>
              </a:rPr>
              <a:t>make it worthwhile?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80463"/>
            <a:ext cx="1741869" cy="14906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136" y="1780425"/>
            <a:ext cx="1433728" cy="1990676"/>
          </a:xfrm>
          <a:prstGeom prst="rect">
            <a:avLst/>
          </a:prstGeom>
        </p:spPr>
      </p:pic>
      <p:pic>
        <p:nvPicPr>
          <p:cNvPr id="37" name="Picture 36" descr="cc ppt header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6000" y="0"/>
            <a:ext cx="1778000" cy="1642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1" y="2260031"/>
            <a:ext cx="1628308" cy="15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0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What’s in Your Way in Adding a Material?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133600"/>
            <a:ext cx="1924613" cy="15277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41902" y="4016634"/>
            <a:ext cx="2830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ucida Sans"/>
                <a:cs typeface="Lucida Sans"/>
              </a:rPr>
              <a:t>Can a facility </a:t>
            </a:r>
            <a:endParaRPr lang="en-US" dirty="0" smtClean="0">
              <a:latin typeface="Lucida Sans"/>
              <a:cs typeface="Lucida Sans"/>
            </a:endParaRPr>
          </a:p>
          <a:p>
            <a:pPr algn="ctr"/>
            <a:r>
              <a:rPr lang="en-US" dirty="0" smtClean="0">
                <a:latin typeface="Lucida Sans"/>
                <a:cs typeface="Lucida Sans"/>
              </a:rPr>
              <a:t>sort </a:t>
            </a:r>
            <a:r>
              <a:rPr lang="en-US" dirty="0">
                <a:latin typeface="Lucida Sans"/>
                <a:cs typeface="Lucida Sans"/>
              </a:rPr>
              <a:t>it?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223" y="4008030"/>
            <a:ext cx="3119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ucida Sans"/>
                <a:cs typeface="Lucida Sans"/>
              </a:rPr>
              <a:t>Is there </a:t>
            </a:r>
            <a:r>
              <a:rPr lang="en-US" dirty="0" smtClean="0">
                <a:latin typeface="Lucida Sans"/>
                <a:cs typeface="Lucida Sans"/>
              </a:rPr>
              <a:t>a strong </a:t>
            </a:r>
          </a:p>
          <a:p>
            <a:pPr algn="ctr"/>
            <a:r>
              <a:rPr lang="en-US" dirty="0" smtClean="0">
                <a:latin typeface="Lucida Sans"/>
                <a:cs typeface="Lucida Sans"/>
              </a:rPr>
              <a:t>enough market </a:t>
            </a:r>
            <a:r>
              <a:rPr lang="en-US" dirty="0">
                <a:latin typeface="Lucida Sans"/>
                <a:cs typeface="Lucida Sans"/>
              </a:rPr>
              <a:t>for it?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12884" y="4054197"/>
            <a:ext cx="2106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ucida Sans"/>
                <a:cs typeface="Lucida Sans"/>
              </a:rPr>
              <a:t>Can you get </a:t>
            </a:r>
            <a:r>
              <a:rPr lang="en-US" dirty="0" smtClean="0">
                <a:latin typeface="Lucida Sans"/>
                <a:cs typeface="Lucida Sans"/>
              </a:rPr>
              <a:t>enough </a:t>
            </a:r>
            <a:r>
              <a:rPr lang="en-US" dirty="0">
                <a:latin typeface="Lucida Sans"/>
                <a:cs typeface="Lucida Sans"/>
              </a:rPr>
              <a:t>material </a:t>
            </a:r>
            <a:endParaRPr lang="en-US" dirty="0" smtClean="0">
              <a:latin typeface="Lucida Sans"/>
              <a:cs typeface="Lucida Sans"/>
            </a:endParaRPr>
          </a:p>
          <a:p>
            <a:pPr algn="ctr"/>
            <a:r>
              <a:rPr lang="en-US" dirty="0" smtClean="0">
                <a:latin typeface="Lucida Sans"/>
                <a:cs typeface="Lucida Sans"/>
              </a:rPr>
              <a:t>to </a:t>
            </a:r>
            <a:r>
              <a:rPr lang="en-US" dirty="0">
                <a:latin typeface="Lucida Sans"/>
                <a:cs typeface="Lucida Sans"/>
              </a:rPr>
              <a:t>make it worthwhile?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80463"/>
            <a:ext cx="1741869" cy="14906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136" y="1780425"/>
            <a:ext cx="1433728" cy="1990676"/>
          </a:xfrm>
          <a:prstGeom prst="rect">
            <a:avLst/>
          </a:prstGeom>
        </p:spPr>
      </p:pic>
      <p:pic>
        <p:nvPicPr>
          <p:cNvPr id="37" name="Picture 36" descr="cc ppt header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6000" y="0"/>
            <a:ext cx="1778000" cy="1642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1" y="2260031"/>
            <a:ext cx="1628308" cy="151107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989282" y="1792231"/>
            <a:ext cx="3106718" cy="3462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</a:t>
            </a:r>
            <a:r>
              <a:rPr lang="en-US" dirty="0" smtClean="0"/>
              <a:t>Developments in 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2533"/>
            <a:ext cx="3886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Carton Council welcomes Pratt to carton recycling!</a:t>
            </a:r>
          </a:p>
          <a:p>
            <a:pPr lvl="1"/>
            <a:r>
              <a:rPr lang="en-US" dirty="0" smtClean="0"/>
              <a:t>Adding cartons at Conyers </a:t>
            </a:r>
            <a:r>
              <a:rPr lang="en-US" dirty="0" smtClean="0"/>
              <a:t>facility</a:t>
            </a:r>
            <a:endParaRPr lang="en-US" dirty="0" smtClean="0"/>
          </a:p>
          <a:p>
            <a:r>
              <a:rPr lang="en-US" dirty="0" smtClean="0"/>
              <a:t>Pratt customers to receive information about adding cartons to outreach </a:t>
            </a:r>
            <a:r>
              <a:rPr lang="en-US" dirty="0" smtClean="0"/>
              <a:t>materials</a:t>
            </a:r>
          </a:p>
          <a:p>
            <a:r>
              <a:rPr lang="en-US" dirty="0" smtClean="0"/>
              <a:t>New opportunities in the region to add cartons</a:t>
            </a:r>
          </a:p>
          <a:p>
            <a:pPr lvl="1"/>
            <a:r>
              <a:rPr lang="en-US" dirty="0" smtClean="0"/>
              <a:t>Ask for cartons!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5867400" y="2220484"/>
            <a:ext cx="2895600" cy="3418316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6" y="103"/>
              </a:cxn>
              <a:cxn ang="0">
                <a:pos x="53" y="248"/>
              </a:cxn>
              <a:cxn ang="0">
                <a:pos x="79" y="337"/>
              </a:cxn>
              <a:cxn ang="0">
                <a:pos x="108" y="445"/>
              </a:cxn>
              <a:cxn ang="0">
                <a:pos x="132" y="500"/>
              </a:cxn>
              <a:cxn ang="0">
                <a:pos x="149" y="523"/>
              </a:cxn>
              <a:cxn ang="0">
                <a:pos x="131" y="589"/>
              </a:cxn>
              <a:cxn ang="0">
                <a:pos x="143" y="640"/>
              </a:cxn>
              <a:cxn ang="0">
                <a:pos x="139" y="704"/>
              </a:cxn>
              <a:cxn ang="0">
                <a:pos x="156" y="717"/>
              </a:cxn>
              <a:cxn ang="0">
                <a:pos x="176" y="771"/>
              </a:cxn>
              <a:cxn ang="0">
                <a:pos x="258" y="789"/>
              </a:cxn>
              <a:cxn ang="0">
                <a:pos x="522" y="773"/>
              </a:cxn>
              <a:cxn ang="0">
                <a:pos x="603" y="768"/>
              </a:cxn>
              <a:cxn ang="0">
                <a:pos x="626" y="798"/>
              </a:cxn>
              <a:cxn ang="0">
                <a:pos x="615" y="726"/>
              </a:cxn>
              <a:cxn ang="0">
                <a:pos x="671" y="719"/>
              </a:cxn>
              <a:cxn ang="0">
                <a:pos x="706" y="671"/>
              </a:cxn>
              <a:cxn ang="0">
                <a:pos x="736" y="555"/>
              </a:cxn>
              <a:cxn ang="0">
                <a:pos x="759" y="484"/>
              </a:cxn>
              <a:cxn ang="0">
                <a:pos x="740" y="478"/>
              </a:cxn>
              <a:cxn ang="0">
                <a:pos x="713" y="450"/>
              </a:cxn>
              <a:cxn ang="0">
                <a:pos x="684" y="405"/>
              </a:cxn>
              <a:cxn ang="0">
                <a:pos x="650" y="360"/>
              </a:cxn>
              <a:cxn ang="0">
                <a:pos x="592" y="292"/>
              </a:cxn>
              <a:cxn ang="0">
                <a:pos x="564" y="256"/>
              </a:cxn>
              <a:cxn ang="0">
                <a:pos x="529" y="229"/>
              </a:cxn>
              <a:cxn ang="0">
                <a:pos x="485" y="188"/>
              </a:cxn>
              <a:cxn ang="0">
                <a:pos x="445" y="161"/>
              </a:cxn>
              <a:cxn ang="0">
                <a:pos x="421" y="126"/>
              </a:cxn>
              <a:cxn ang="0">
                <a:pos x="365" y="86"/>
              </a:cxn>
              <a:cxn ang="0">
                <a:pos x="323" y="56"/>
              </a:cxn>
              <a:cxn ang="0">
                <a:pos x="327" y="26"/>
              </a:cxn>
              <a:cxn ang="0">
                <a:pos x="340" y="0"/>
              </a:cxn>
            </a:cxnLst>
            <a:rect l="0" t="0" r="r" b="b"/>
            <a:pathLst>
              <a:path w="759" h="798">
                <a:moveTo>
                  <a:pt x="0" y="40"/>
                </a:moveTo>
                <a:lnTo>
                  <a:pt x="0" y="58"/>
                </a:lnTo>
                <a:lnTo>
                  <a:pt x="1" y="75"/>
                </a:lnTo>
                <a:lnTo>
                  <a:pt x="6" y="103"/>
                </a:lnTo>
                <a:lnTo>
                  <a:pt x="34" y="167"/>
                </a:lnTo>
                <a:lnTo>
                  <a:pt x="53" y="248"/>
                </a:lnTo>
                <a:lnTo>
                  <a:pt x="66" y="297"/>
                </a:lnTo>
                <a:lnTo>
                  <a:pt x="79" y="337"/>
                </a:lnTo>
                <a:lnTo>
                  <a:pt x="91" y="393"/>
                </a:lnTo>
                <a:lnTo>
                  <a:pt x="108" y="445"/>
                </a:lnTo>
                <a:lnTo>
                  <a:pt x="128" y="472"/>
                </a:lnTo>
                <a:lnTo>
                  <a:pt x="132" y="500"/>
                </a:lnTo>
                <a:lnTo>
                  <a:pt x="149" y="506"/>
                </a:lnTo>
                <a:lnTo>
                  <a:pt x="149" y="523"/>
                </a:lnTo>
                <a:lnTo>
                  <a:pt x="136" y="563"/>
                </a:lnTo>
                <a:lnTo>
                  <a:pt x="131" y="589"/>
                </a:lnTo>
                <a:lnTo>
                  <a:pt x="130" y="605"/>
                </a:lnTo>
                <a:lnTo>
                  <a:pt x="143" y="640"/>
                </a:lnTo>
                <a:lnTo>
                  <a:pt x="145" y="684"/>
                </a:lnTo>
                <a:lnTo>
                  <a:pt x="139" y="704"/>
                </a:lnTo>
                <a:lnTo>
                  <a:pt x="144" y="710"/>
                </a:lnTo>
                <a:lnTo>
                  <a:pt x="156" y="717"/>
                </a:lnTo>
                <a:lnTo>
                  <a:pt x="157" y="743"/>
                </a:lnTo>
                <a:lnTo>
                  <a:pt x="176" y="771"/>
                </a:lnTo>
                <a:lnTo>
                  <a:pt x="194" y="788"/>
                </a:lnTo>
                <a:lnTo>
                  <a:pt x="258" y="789"/>
                </a:lnTo>
                <a:lnTo>
                  <a:pt x="347" y="784"/>
                </a:lnTo>
                <a:lnTo>
                  <a:pt x="522" y="773"/>
                </a:lnTo>
                <a:lnTo>
                  <a:pt x="566" y="768"/>
                </a:lnTo>
                <a:lnTo>
                  <a:pt x="603" y="768"/>
                </a:lnTo>
                <a:lnTo>
                  <a:pt x="605" y="792"/>
                </a:lnTo>
                <a:lnTo>
                  <a:pt x="626" y="798"/>
                </a:lnTo>
                <a:lnTo>
                  <a:pt x="628" y="762"/>
                </a:lnTo>
                <a:lnTo>
                  <a:pt x="615" y="726"/>
                </a:lnTo>
                <a:lnTo>
                  <a:pt x="624" y="713"/>
                </a:lnTo>
                <a:lnTo>
                  <a:pt x="671" y="719"/>
                </a:lnTo>
                <a:lnTo>
                  <a:pt x="712" y="722"/>
                </a:lnTo>
                <a:lnTo>
                  <a:pt x="706" y="671"/>
                </a:lnTo>
                <a:lnTo>
                  <a:pt x="724" y="589"/>
                </a:lnTo>
                <a:lnTo>
                  <a:pt x="736" y="555"/>
                </a:lnTo>
                <a:lnTo>
                  <a:pt x="732" y="534"/>
                </a:lnTo>
                <a:lnTo>
                  <a:pt x="759" y="484"/>
                </a:lnTo>
                <a:lnTo>
                  <a:pt x="755" y="472"/>
                </a:lnTo>
                <a:lnTo>
                  <a:pt x="740" y="478"/>
                </a:lnTo>
                <a:lnTo>
                  <a:pt x="719" y="467"/>
                </a:lnTo>
                <a:lnTo>
                  <a:pt x="713" y="450"/>
                </a:lnTo>
                <a:lnTo>
                  <a:pt x="702" y="422"/>
                </a:lnTo>
                <a:lnTo>
                  <a:pt x="684" y="405"/>
                </a:lnTo>
                <a:lnTo>
                  <a:pt x="663" y="399"/>
                </a:lnTo>
                <a:lnTo>
                  <a:pt x="650" y="360"/>
                </a:lnTo>
                <a:lnTo>
                  <a:pt x="626" y="308"/>
                </a:lnTo>
                <a:lnTo>
                  <a:pt x="592" y="292"/>
                </a:lnTo>
                <a:lnTo>
                  <a:pt x="575" y="277"/>
                </a:lnTo>
                <a:lnTo>
                  <a:pt x="564" y="256"/>
                </a:lnTo>
                <a:lnTo>
                  <a:pt x="547" y="240"/>
                </a:lnTo>
                <a:lnTo>
                  <a:pt x="529" y="229"/>
                </a:lnTo>
                <a:lnTo>
                  <a:pt x="510" y="205"/>
                </a:lnTo>
                <a:lnTo>
                  <a:pt x="485" y="188"/>
                </a:lnTo>
                <a:lnTo>
                  <a:pt x="449" y="173"/>
                </a:lnTo>
                <a:lnTo>
                  <a:pt x="445" y="161"/>
                </a:lnTo>
                <a:lnTo>
                  <a:pt x="425" y="137"/>
                </a:lnTo>
                <a:lnTo>
                  <a:pt x="421" y="126"/>
                </a:lnTo>
                <a:lnTo>
                  <a:pt x="393" y="85"/>
                </a:lnTo>
                <a:lnTo>
                  <a:pt x="365" y="86"/>
                </a:lnTo>
                <a:lnTo>
                  <a:pt x="334" y="66"/>
                </a:lnTo>
                <a:lnTo>
                  <a:pt x="323" y="56"/>
                </a:lnTo>
                <a:lnTo>
                  <a:pt x="320" y="42"/>
                </a:lnTo>
                <a:lnTo>
                  <a:pt x="327" y="26"/>
                </a:lnTo>
                <a:lnTo>
                  <a:pt x="345" y="17"/>
                </a:lnTo>
                <a:lnTo>
                  <a:pt x="340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8575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705600" y="2819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91300" y="2667000"/>
            <a:ext cx="4953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57950" y="2519942"/>
            <a:ext cx="723900" cy="8275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77377" y="2377810"/>
            <a:ext cx="1085045" cy="11117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30880" y="2220484"/>
            <a:ext cx="1412920" cy="14371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MRFs in the Region w/Cartons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438400" y="1374839"/>
            <a:ext cx="4038600" cy="5257800"/>
            <a:chOff x="5585998" y="2978012"/>
            <a:chExt cx="2483075" cy="2736988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6241016" y="4516882"/>
              <a:ext cx="1424553" cy="1198118"/>
            </a:xfrm>
            <a:custGeom>
              <a:avLst/>
              <a:gdLst/>
              <a:ahLst/>
              <a:cxnLst>
                <a:cxn ang="0">
                  <a:pos x="998" y="145"/>
                </a:cxn>
                <a:cxn ang="0">
                  <a:pos x="1111" y="317"/>
                </a:cxn>
                <a:cxn ang="0">
                  <a:pos x="1148" y="382"/>
                </a:cxn>
                <a:cxn ang="0">
                  <a:pos x="1189" y="476"/>
                </a:cxn>
                <a:cxn ang="0">
                  <a:pos x="1275" y="634"/>
                </a:cxn>
                <a:cxn ang="0">
                  <a:pos x="1296" y="807"/>
                </a:cxn>
                <a:cxn ang="0">
                  <a:pos x="1275" y="862"/>
                </a:cxn>
                <a:cxn ang="0">
                  <a:pos x="1277" y="913"/>
                </a:cxn>
                <a:cxn ang="0">
                  <a:pos x="1198" y="952"/>
                </a:cxn>
                <a:cxn ang="0">
                  <a:pos x="1156" y="969"/>
                </a:cxn>
                <a:cxn ang="0">
                  <a:pos x="1138" y="909"/>
                </a:cxn>
                <a:cxn ang="0">
                  <a:pos x="1049" y="847"/>
                </a:cxn>
                <a:cxn ang="0">
                  <a:pos x="1013" y="793"/>
                </a:cxn>
                <a:cxn ang="0">
                  <a:pos x="964" y="768"/>
                </a:cxn>
                <a:cxn ang="0">
                  <a:pos x="909" y="693"/>
                </a:cxn>
                <a:cxn ang="0">
                  <a:pos x="835" y="595"/>
                </a:cxn>
                <a:cxn ang="0">
                  <a:pos x="877" y="517"/>
                </a:cxn>
                <a:cxn ang="0">
                  <a:pos x="830" y="519"/>
                </a:cxn>
                <a:cxn ang="0">
                  <a:pos x="833" y="568"/>
                </a:cxn>
                <a:cxn ang="0">
                  <a:pos x="805" y="474"/>
                </a:cxn>
                <a:cxn ang="0">
                  <a:pos x="792" y="327"/>
                </a:cxn>
                <a:cxn ang="0">
                  <a:pos x="723" y="287"/>
                </a:cxn>
                <a:cxn ang="0">
                  <a:pos x="674" y="225"/>
                </a:cxn>
                <a:cxn ang="0">
                  <a:pos x="597" y="175"/>
                </a:cxn>
                <a:cxn ang="0">
                  <a:pos x="520" y="170"/>
                </a:cxn>
                <a:cxn ang="0">
                  <a:pos x="521" y="203"/>
                </a:cxn>
                <a:cxn ang="0">
                  <a:pos x="437" y="246"/>
                </a:cxn>
                <a:cxn ang="0">
                  <a:pos x="377" y="235"/>
                </a:cxn>
                <a:cxn ang="0">
                  <a:pos x="326" y="197"/>
                </a:cxn>
                <a:cxn ang="0">
                  <a:pos x="164" y="157"/>
                </a:cxn>
                <a:cxn ang="0">
                  <a:pos x="38" y="183"/>
                </a:cxn>
                <a:cxn ang="0">
                  <a:pos x="0" y="87"/>
                </a:cxn>
                <a:cxn ang="0">
                  <a:pos x="294" y="28"/>
                </a:cxn>
                <a:cxn ang="0">
                  <a:pos x="414" y="57"/>
                </a:cxn>
                <a:cxn ang="0">
                  <a:pos x="580" y="67"/>
                </a:cxn>
                <a:cxn ang="0">
                  <a:pos x="840" y="52"/>
                </a:cxn>
                <a:cxn ang="0">
                  <a:pos x="864" y="45"/>
                </a:cxn>
                <a:cxn ang="0">
                  <a:pos x="908" y="4"/>
                </a:cxn>
                <a:cxn ang="0">
                  <a:pos x="1071" y="1078"/>
                </a:cxn>
                <a:cxn ang="0">
                  <a:pos x="1113" y="1044"/>
                </a:cxn>
                <a:cxn ang="0">
                  <a:pos x="1140" y="1058"/>
                </a:cxn>
                <a:cxn ang="0">
                  <a:pos x="1059" y="1090"/>
                </a:cxn>
                <a:cxn ang="0">
                  <a:pos x="1171" y="1050"/>
                </a:cxn>
                <a:cxn ang="0">
                  <a:pos x="1267" y="968"/>
                </a:cxn>
                <a:cxn ang="0">
                  <a:pos x="1296" y="872"/>
                </a:cxn>
                <a:cxn ang="0">
                  <a:pos x="1271" y="937"/>
                </a:cxn>
                <a:cxn ang="0">
                  <a:pos x="1182" y="1030"/>
                </a:cxn>
              </a:cxnLst>
              <a:rect l="0" t="0" r="r" b="b"/>
              <a:pathLst>
                <a:path w="1296" h="1090">
                  <a:moveTo>
                    <a:pt x="949" y="6"/>
                  </a:moveTo>
                  <a:lnTo>
                    <a:pt x="968" y="65"/>
                  </a:lnTo>
                  <a:lnTo>
                    <a:pt x="998" y="145"/>
                  </a:lnTo>
                  <a:lnTo>
                    <a:pt x="1042" y="221"/>
                  </a:lnTo>
                  <a:lnTo>
                    <a:pt x="1072" y="272"/>
                  </a:lnTo>
                  <a:lnTo>
                    <a:pt x="1111" y="317"/>
                  </a:lnTo>
                  <a:lnTo>
                    <a:pt x="1144" y="348"/>
                  </a:lnTo>
                  <a:lnTo>
                    <a:pt x="1157" y="371"/>
                  </a:lnTo>
                  <a:lnTo>
                    <a:pt x="1148" y="382"/>
                  </a:lnTo>
                  <a:lnTo>
                    <a:pt x="1141" y="392"/>
                  </a:lnTo>
                  <a:lnTo>
                    <a:pt x="1166" y="453"/>
                  </a:lnTo>
                  <a:lnTo>
                    <a:pt x="1189" y="476"/>
                  </a:lnTo>
                  <a:lnTo>
                    <a:pt x="1209" y="519"/>
                  </a:lnTo>
                  <a:lnTo>
                    <a:pt x="1239" y="567"/>
                  </a:lnTo>
                  <a:lnTo>
                    <a:pt x="1275" y="634"/>
                  </a:lnTo>
                  <a:lnTo>
                    <a:pt x="1286" y="696"/>
                  </a:lnTo>
                  <a:lnTo>
                    <a:pt x="1290" y="793"/>
                  </a:lnTo>
                  <a:lnTo>
                    <a:pt x="1296" y="807"/>
                  </a:lnTo>
                  <a:lnTo>
                    <a:pt x="1292" y="835"/>
                  </a:lnTo>
                  <a:lnTo>
                    <a:pt x="1273" y="845"/>
                  </a:lnTo>
                  <a:lnTo>
                    <a:pt x="1275" y="862"/>
                  </a:lnTo>
                  <a:lnTo>
                    <a:pt x="1270" y="877"/>
                  </a:lnTo>
                  <a:lnTo>
                    <a:pt x="1273" y="896"/>
                  </a:lnTo>
                  <a:lnTo>
                    <a:pt x="1277" y="913"/>
                  </a:lnTo>
                  <a:lnTo>
                    <a:pt x="1254" y="939"/>
                  </a:lnTo>
                  <a:lnTo>
                    <a:pt x="1230" y="951"/>
                  </a:lnTo>
                  <a:lnTo>
                    <a:pt x="1198" y="952"/>
                  </a:lnTo>
                  <a:lnTo>
                    <a:pt x="1186" y="965"/>
                  </a:lnTo>
                  <a:lnTo>
                    <a:pt x="1166" y="973"/>
                  </a:lnTo>
                  <a:lnTo>
                    <a:pt x="1156" y="969"/>
                  </a:lnTo>
                  <a:lnTo>
                    <a:pt x="1147" y="962"/>
                  </a:lnTo>
                  <a:lnTo>
                    <a:pt x="1144" y="937"/>
                  </a:lnTo>
                  <a:lnTo>
                    <a:pt x="1138" y="909"/>
                  </a:lnTo>
                  <a:lnTo>
                    <a:pt x="1110" y="868"/>
                  </a:lnTo>
                  <a:lnTo>
                    <a:pt x="1081" y="849"/>
                  </a:lnTo>
                  <a:lnTo>
                    <a:pt x="1049" y="847"/>
                  </a:lnTo>
                  <a:lnTo>
                    <a:pt x="1043" y="857"/>
                  </a:lnTo>
                  <a:lnTo>
                    <a:pt x="1018" y="822"/>
                  </a:lnTo>
                  <a:lnTo>
                    <a:pt x="1013" y="793"/>
                  </a:lnTo>
                  <a:lnTo>
                    <a:pt x="992" y="760"/>
                  </a:lnTo>
                  <a:lnTo>
                    <a:pt x="977" y="751"/>
                  </a:lnTo>
                  <a:lnTo>
                    <a:pt x="964" y="768"/>
                  </a:lnTo>
                  <a:lnTo>
                    <a:pt x="949" y="766"/>
                  </a:lnTo>
                  <a:lnTo>
                    <a:pt x="932" y="725"/>
                  </a:lnTo>
                  <a:lnTo>
                    <a:pt x="909" y="693"/>
                  </a:lnTo>
                  <a:lnTo>
                    <a:pt x="885" y="649"/>
                  </a:lnTo>
                  <a:lnTo>
                    <a:pt x="864" y="625"/>
                  </a:lnTo>
                  <a:lnTo>
                    <a:pt x="835" y="595"/>
                  </a:lnTo>
                  <a:lnTo>
                    <a:pt x="852" y="574"/>
                  </a:lnTo>
                  <a:lnTo>
                    <a:pt x="879" y="530"/>
                  </a:lnTo>
                  <a:lnTo>
                    <a:pt x="877" y="517"/>
                  </a:lnTo>
                  <a:lnTo>
                    <a:pt x="840" y="509"/>
                  </a:lnTo>
                  <a:lnTo>
                    <a:pt x="827" y="514"/>
                  </a:lnTo>
                  <a:lnTo>
                    <a:pt x="830" y="519"/>
                  </a:lnTo>
                  <a:lnTo>
                    <a:pt x="851" y="527"/>
                  </a:lnTo>
                  <a:lnTo>
                    <a:pt x="839" y="564"/>
                  </a:lnTo>
                  <a:lnTo>
                    <a:pt x="833" y="568"/>
                  </a:lnTo>
                  <a:lnTo>
                    <a:pt x="818" y="535"/>
                  </a:lnTo>
                  <a:lnTo>
                    <a:pt x="808" y="496"/>
                  </a:lnTo>
                  <a:lnTo>
                    <a:pt x="805" y="474"/>
                  </a:lnTo>
                  <a:lnTo>
                    <a:pt x="817" y="435"/>
                  </a:lnTo>
                  <a:lnTo>
                    <a:pt x="817" y="358"/>
                  </a:lnTo>
                  <a:lnTo>
                    <a:pt x="792" y="327"/>
                  </a:lnTo>
                  <a:lnTo>
                    <a:pt x="781" y="303"/>
                  </a:lnTo>
                  <a:lnTo>
                    <a:pt x="739" y="292"/>
                  </a:lnTo>
                  <a:lnTo>
                    <a:pt x="723" y="287"/>
                  </a:lnTo>
                  <a:lnTo>
                    <a:pt x="710" y="265"/>
                  </a:lnTo>
                  <a:lnTo>
                    <a:pt x="683" y="252"/>
                  </a:lnTo>
                  <a:lnTo>
                    <a:pt x="674" y="225"/>
                  </a:lnTo>
                  <a:lnTo>
                    <a:pt x="651" y="218"/>
                  </a:lnTo>
                  <a:lnTo>
                    <a:pt x="631" y="187"/>
                  </a:lnTo>
                  <a:lnTo>
                    <a:pt x="597" y="175"/>
                  </a:lnTo>
                  <a:lnTo>
                    <a:pt x="574" y="163"/>
                  </a:lnTo>
                  <a:lnTo>
                    <a:pt x="552" y="163"/>
                  </a:lnTo>
                  <a:lnTo>
                    <a:pt x="520" y="170"/>
                  </a:lnTo>
                  <a:lnTo>
                    <a:pt x="518" y="186"/>
                  </a:lnTo>
                  <a:lnTo>
                    <a:pt x="525" y="193"/>
                  </a:lnTo>
                  <a:lnTo>
                    <a:pt x="521" y="203"/>
                  </a:lnTo>
                  <a:lnTo>
                    <a:pt x="496" y="201"/>
                  </a:lnTo>
                  <a:lnTo>
                    <a:pt x="465" y="231"/>
                  </a:lnTo>
                  <a:lnTo>
                    <a:pt x="437" y="246"/>
                  </a:lnTo>
                  <a:lnTo>
                    <a:pt x="405" y="246"/>
                  </a:lnTo>
                  <a:lnTo>
                    <a:pt x="379" y="257"/>
                  </a:lnTo>
                  <a:lnTo>
                    <a:pt x="377" y="235"/>
                  </a:lnTo>
                  <a:lnTo>
                    <a:pt x="363" y="218"/>
                  </a:lnTo>
                  <a:lnTo>
                    <a:pt x="339" y="209"/>
                  </a:lnTo>
                  <a:lnTo>
                    <a:pt x="326" y="197"/>
                  </a:lnTo>
                  <a:lnTo>
                    <a:pt x="261" y="165"/>
                  </a:lnTo>
                  <a:lnTo>
                    <a:pt x="199" y="152"/>
                  </a:lnTo>
                  <a:lnTo>
                    <a:pt x="164" y="157"/>
                  </a:lnTo>
                  <a:lnTo>
                    <a:pt x="115" y="161"/>
                  </a:lnTo>
                  <a:lnTo>
                    <a:pt x="66" y="178"/>
                  </a:lnTo>
                  <a:lnTo>
                    <a:pt x="38" y="183"/>
                  </a:lnTo>
                  <a:lnTo>
                    <a:pt x="36" y="118"/>
                  </a:lnTo>
                  <a:lnTo>
                    <a:pt x="15" y="101"/>
                  </a:lnTo>
                  <a:lnTo>
                    <a:pt x="0" y="87"/>
                  </a:lnTo>
                  <a:lnTo>
                    <a:pt x="3" y="62"/>
                  </a:lnTo>
                  <a:lnTo>
                    <a:pt x="86" y="52"/>
                  </a:lnTo>
                  <a:lnTo>
                    <a:pt x="294" y="28"/>
                  </a:lnTo>
                  <a:lnTo>
                    <a:pt x="349" y="22"/>
                  </a:lnTo>
                  <a:lnTo>
                    <a:pt x="393" y="25"/>
                  </a:lnTo>
                  <a:lnTo>
                    <a:pt x="414" y="57"/>
                  </a:lnTo>
                  <a:lnTo>
                    <a:pt x="426" y="68"/>
                  </a:lnTo>
                  <a:lnTo>
                    <a:pt x="491" y="73"/>
                  </a:lnTo>
                  <a:lnTo>
                    <a:pt x="580" y="67"/>
                  </a:lnTo>
                  <a:lnTo>
                    <a:pt x="755" y="57"/>
                  </a:lnTo>
                  <a:lnTo>
                    <a:pt x="799" y="51"/>
                  </a:lnTo>
                  <a:lnTo>
                    <a:pt x="840" y="52"/>
                  </a:lnTo>
                  <a:lnTo>
                    <a:pt x="844" y="77"/>
                  </a:lnTo>
                  <a:lnTo>
                    <a:pt x="862" y="83"/>
                  </a:lnTo>
                  <a:lnTo>
                    <a:pt x="864" y="45"/>
                  </a:lnTo>
                  <a:lnTo>
                    <a:pt x="852" y="12"/>
                  </a:lnTo>
                  <a:lnTo>
                    <a:pt x="862" y="0"/>
                  </a:lnTo>
                  <a:lnTo>
                    <a:pt x="908" y="4"/>
                  </a:lnTo>
                  <a:lnTo>
                    <a:pt x="949" y="6"/>
                  </a:lnTo>
                  <a:close/>
                  <a:moveTo>
                    <a:pt x="1052" y="1083"/>
                  </a:moveTo>
                  <a:lnTo>
                    <a:pt x="1071" y="1078"/>
                  </a:lnTo>
                  <a:lnTo>
                    <a:pt x="1082" y="1075"/>
                  </a:lnTo>
                  <a:lnTo>
                    <a:pt x="1093" y="1057"/>
                  </a:lnTo>
                  <a:lnTo>
                    <a:pt x="1113" y="1044"/>
                  </a:lnTo>
                  <a:lnTo>
                    <a:pt x="1123" y="1047"/>
                  </a:lnTo>
                  <a:lnTo>
                    <a:pt x="1137" y="1050"/>
                  </a:lnTo>
                  <a:lnTo>
                    <a:pt x="1140" y="1058"/>
                  </a:lnTo>
                  <a:lnTo>
                    <a:pt x="1112" y="1068"/>
                  </a:lnTo>
                  <a:lnTo>
                    <a:pt x="1078" y="1080"/>
                  </a:lnTo>
                  <a:lnTo>
                    <a:pt x="1059" y="1090"/>
                  </a:lnTo>
                  <a:lnTo>
                    <a:pt x="1052" y="1083"/>
                  </a:lnTo>
                  <a:close/>
                  <a:moveTo>
                    <a:pt x="1161" y="1042"/>
                  </a:moveTo>
                  <a:lnTo>
                    <a:pt x="1171" y="1050"/>
                  </a:lnTo>
                  <a:lnTo>
                    <a:pt x="1193" y="1033"/>
                  </a:lnTo>
                  <a:lnTo>
                    <a:pt x="1237" y="999"/>
                  </a:lnTo>
                  <a:lnTo>
                    <a:pt x="1267" y="968"/>
                  </a:lnTo>
                  <a:lnTo>
                    <a:pt x="1288" y="914"/>
                  </a:lnTo>
                  <a:lnTo>
                    <a:pt x="1296" y="900"/>
                  </a:lnTo>
                  <a:lnTo>
                    <a:pt x="1296" y="872"/>
                  </a:lnTo>
                  <a:lnTo>
                    <a:pt x="1291" y="876"/>
                  </a:lnTo>
                  <a:lnTo>
                    <a:pt x="1283" y="900"/>
                  </a:lnTo>
                  <a:lnTo>
                    <a:pt x="1271" y="937"/>
                  </a:lnTo>
                  <a:lnTo>
                    <a:pt x="1244" y="979"/>
                  </a:lnTo>
                  <a:lnTo>
                    <a:pt x="1209" y="1014"/>
                  </a:lnTo>
                  <a:lnTo>
                    <a:pt x="1182" y="1030"/>
                  </a:lnTo>
                  <a:lnTo>
                    <a:pt x="1161" y="104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1089025" algn="ctr">
                <a:tabLst>
                  <a:tab pos="1143000" algn="l"/>
                </a:tabLst>
              </a:pPr>
              <a:r>
                <a:rPr lang="en-US" b="1" dirty="0" smtClean="0">
                  <a:solidFill>
                    <a:schemeClr val="bg1"/>
                  </a:solidFill>
                </a:rPr>
                <a:t> 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25"/>
            <p:cNvSpPr>
              <a:spLocks noEditPoints="1"/>
            </p:cNvSpPr>
            <p:nvPr/>
          </p:nvSpPr>
          <p:spPr bwMode="auto">
            <a:xfrm>
              <a:off x="6682992" y="3229728"/>
              <a:ext cx="1386081" cy="604555"/>
            </a:xfrm>
            <a:custGeom>
              <a:avLst/>
              <a:gdLst/>
              <a:ahLst/>
              <a:cxnLst>
                <a:cxn ang="0">
                  <a:pos x="1444" y="49"/>
                </a:cxn>
                <a:cxn ang="0">
                  <a:pos x="1504" y="138"/>
                </a:cxn>
                <a:cxn ang="0">
                  <a:pos x="1486" y="162"/>
                </a:cxn>
                <a:cxn ang="0">
                  <a:pos x="1491" y="211"/>
                </a:cxn>
                <a:cxn ang="0">
                  <a:pos x="1458" y="245"/>
                </a:cxn>
                <a:cxn ang="0">
                  <a:pos x="1408" y="290"/>
                </a:cxn>
                <a:cxn ang="0">
                  <a:pos x="1369" y="285"/>
                </a:cxn>
                <a:cxn ang="0">
                  <a:pos x="1356" y="285"/>
                </a:cxn>
                <a:cxn ang="0">
                  <a:pos x="1376" y="295"/>
                </a:cxn>
                <a:cxn ang="0">
                  <a:pos x="1365" y="371"/>
                </a:cxn>
                <a:cxn ang="0">
                  <a:pos x="1413" y="387"/>
                </a:cxn>
                <a:cxn ang="0">
                  <a:pos x="1449" y="359"/>
                </a:cxn>
                <a:cxn ang="0">
                  <a:pos x="1398" y="443"/>
                </a:cxn>
                <a:cxn ang="0">
                  <a:pos x="1374" y="439"/>
                </a:cxn>
                <a:cxn ang="0">
                  <a:pos x="1295" y="469"/>
                </a:cxn>
                <a:cxn ang="0">
                  <a:pos x="1196" y="569"/>
                </a:cxn>
                <a:cxn ang="0">
                  <a:pos x="1172" y="658"/>
                </a:cxn>
                <a:cxn ang="0">
                  <a:pos x="1071" y="677"/>
                </a:cxn>
                <a:cxn ang="0">
                  <a:pos x="845" y="519"/>
                </a:cxn>
                <a:cxn ang="0">
                  <a:pos x="690" y="525"/>
                </a:cxn>
                <a:cxn ang="0">
                  <a:pos x="631" y="500"/>
                </a:cxn>
                <a:cxn ang="0">
                  <a:pos x="436" y="484"/>
                </a:cxn>
                <a:cxn ang="0">
                  <a:pos x="273" y="537"/>
                </a:cxn>
                <a:cxn ang="0">
                  <a:pos x="0" y="589"/>
                </a:cxn>
                <a:cxn ang="0">
                  <a:pos x="23" y="534"/>
                </a:cxn>
                <a:cxn ang="0">
                  <a:pos x="57" y="490"/>
                </a:cxn>
                <a:cxn ang="0">
                  <a:pos x="138" y="448"/>
                </a:cxn>
                <a:cxn ang="0">
                  <a:pos x="223" y="392"/>
                </a:cxn>
                <a:cxn ang="0">
                  <a:pos x="268" y="322"/>
                </a:cxn>
                <a:cxn ang="0">
                  <a:pos x="283" y="332"/>
                </a:cxn>
                <a:cxn ang="0">
                  <a:pos x="325" y="299"/>
                </a:cxn>
                <a:cxn ang="0">
                  <a:pos x="369" y="296"/>
                </a:cxn>
                <a:cxn ang="0">
                  <a:pos x="414" y="235"/>
                </a:cxn>
                <a:cxn ang="0">
                  <a:pos x="421" y="177"/>
                </a:cxn>
                <a:cxn ang="0">
                  <a:pos x="535" y="169"/>
                </a:cxn>
                <a:cxn ang="0">
                  <a:pos x="844" y="125"/>
                </a:cxn>
                <a:cxn ang="0">
                  <a:pos x="1261" y="35"/>
                </a:cxn>
                <a:cxn ang="0">
                  <a:pos x="1423" y="0"/>
                </a:cxn>
                <a:cxn ang="0">
                  <a:pos x="1491" y="307"/>
                </a:cxn>
                <a:cxn ang="0">
                  <a:pos x="1538" y="274"/>
                </a:cxn>
                <a:cxn ang="0">
                  <a:pos x="1534" y="193"/>
                </a:cxn>
                <a:cxn ang="0">
                  <a:pos x="1512" y="151"/>
                </a:cxn>
                <a:cxn ang="0">
                  <a:pos x="1547" y="203"/>
                </a:cxn>
                <a:cxn ang="0">
                  <a:pos x="1550" y="282"/>
                </a:cxn>
                <a:cxn ang="0">
                  <a:pos x="1487" y="321"/>
                </a:cxn>
                <a:cxn ang="0">
                  <a:pos x="1466" y="332"/>
                </a:cxn>
              </a:cxnLst>
              <a:rect l="0" t="0" r="r" b="b"/>
              <a:pathLst>
                <a:path w="1551" h="677">
                  <a:moveTo>
                    <a:pt x="1423" y="0"/>
                  </a:moveTo>
                  <a:cubicBezTo>
                    <a:pt x="1444" y="49"/>
                    <a:pt x="1444" y="49"/>
                    <a:pt x="1444" y="49"/>
                  </a:cubicBezTo>
                  <a:cubicBezTo>
                    <a:pt x="1479" y="114"/>
                    <a:pt x="1479" y="114"/>
                    <a:pt x="1479" y="114"/>
                  </a:cubicBezTo>
                  <a:cubicBezTo>
                    <a:pt x="1504" y="138"/>
                    <a:pt x="1504" y="138"/>
                    <a:pt x="1504" y="138"/>
                  </a:cubicBezTo>
                  <a:cubicBezTo>
                    <a:pt x="1510" y="160"/>
                    <a:pt x="1510" y="160"/>
                    <a:pt x="1510" y="160"/>
                  </a:cubicBezTo>
                  <a:cubicBezTo>
                    <a:pt x="1486" y="162"/>
                    <a:pt x="1486" y="162"/>
                    <a:pt x="1486" y="162"/>
                  </a:cubicBezTo>
                  <a:cubicBezTo>
                    <a:pt x="1494" y="169"/>
                    <a:pt x="1494" y="169"/>
                    <a:pt x="1494" y="169"/>
                  </a:cubicBezTo>
                  <a:cubicBezTo>
                    <a:pt x="1491" y="211"/>
                    <a:pt x="1491" y="211"/>
                    <a:pt x="1491" y="211"/>
                  </a:cubicBezTo>
                  <a:cubicBezTo>
                    <a:pt x="1465" y="224"/>
                    <a:pt x="1465" y="224"/>
                    <a:pt x="1465" y="224"/>
                  </a:cubicBezTo>
                  <a:cubicBezTo>
                    <a:pt x="1458" y="245"/>
                    <a:pt x="1458" y="245"/>
                    <a:pt x="1458" y="245"/>
                  </a:cubicBezTo>
                  <a:cubicBezTo>
                    <a:pt x="1445" y="274"/>
                    <a:pt x="1445" y="274"/>
                    <a:pt x="1445" y="274"/>
                  </a:cubicBezTo>
                  <a:cubicBezTo>
                    <a:pt x="1408" y="290"/>
                    <a:pt x="1408" y="290"/>
                    <a:pt x="1408" y="290"/>
                  </a:cubicBezTo>
                  <a:cubicBezTo>
                    <a:pt x="1384" y="287"/>
                    <a:pt x="1384" y="287"/>
                    <a:pt x="1384" y="287"/>
                  </a:cubicBezTo>
                  <a:cubicBezTo>
                    <a:pt x="1369" y="285"/>
                    <a:pt x="1369" y="285"/>
                    <a:pt x="1369" y="285"/>
                  </a:cubicBezTo>
                  <a:cubicBezTo>
                    <a:pt x="1353" y="272"/>
                    <a:pt x="1353" y="272"/>
                    <a:pt x="1353" y="272"/>
                  </a:cubicBezTo>
                  <a:cubicBezTo>
                    <a:pt x="1356" y="285"/>
                    <a:pt x="1356" y="285"/>
                    <a:pt x="1356" y="285"/>
                  </a:cubicBezTo>
                  <a:cubicBezTo>
                    <a:pt x="1356" y="295"/>
                    <a:pt x="1356" y="295"/>
                    <a:pt x="1356" y="295"/>
                  </a:cubicBezTo>
                  <a:cubicBezTo>
                    <a:pt x="1376" y="295"/>
                    <a:pt x="1376" y="295"/>
                    <a:pt x="1376" y="295"/>
                  </a:cubicBezTo>
                  <a:cubicBezTo>
                    <a:pt x="1384" y="308"/>
                    <a:pt x="1384" y="308"/>
                    <a:pt x="1384" y="308"/>
                  </a:cubicBezTo>
                  <a:cubicBezTo>
                    <a:pt x="1365" y="371"/>
                    <a:pt x="1365" y="371"/>
                    <a:pt x="1365" y="371"/>
                  </a:cubicBezTo>
                  <a:cubicBezTo>
                    <a:pt x="1407" y="371"/>
                    <a:pt x="1407" y="371"/>
                    <a:pt x="1407" y="371"/>
                  </a:cubicBezTo>
                  <a:cubicBezTo>
                    <a:pt x="1413" y="387"/>
                    <a:pt x="1413" y="387"/>
                    <a:pt x="1413" y="387"/>
                  </a:cubicBezTo>
                  <a:cubicBezTo>
                    <a:pt x="1436" y="364"/>
                    <a:pt x="1436" y="364"/>
                    <a:pt x="1436" y="364"/>
                  </a:cubicBezTo>
                  <a:cubicBezTo>
                    <a:pt x="1449" y="359"/>
                    <a:pt x="1449" y="359"/>
                    <a:pt x="1449" y="359"/>
                  </a:cubicBezTo>
                  <a:cubicBezTo>
                    <a:pt x="1429" y="395"/>
                    <a:pt x="1429" y="395"/>
                    <a:pt x="1429" y="395"/>
                  </a:cubicBezTo>
                  <a:cubicBezTo>
                    <a:pt x="1398" y="443"/>
                    <a:pt x="1398" y="443"/>
                    <a:pt x="1398" y="443"/>
                  </a:cubicBezTo>
                  <a:cubicBezTo>
                    <a:pt x="1386" y="443"/>
                    <a:pt x="1386" y="443"/>
                    <a:pt x="1386" y="443"/>
                  </a:cubicBezTo>
                  <a:cubicBezTo>
                    <a:pt x="1374" y="439"/>
                    <a:pt x="1374" y="439"/>
                    <a:pt x="1374" y="439"/>
                  </a:cubicBezTo>
                  <a:cubicBezTo>
                    <a:pt x="1347" y="445"/>
                    <a:pt x="1347" y="445"/>
                    <a:pt x="1347" y="445"/>
                  </a:cubicBezTo>
                  <a:cubicBezTo>
                    <a:pt x="1295" y="469"/>
                    <a:pt x="1295" y="469"/>
                    <a:pt x="1295" y="469"/>
                  </a:cubicBezTo>
                  <a:cubicBezTo>
                    <a:pt x="1230" y="523"/>
                    <a:pt x="1230" y="523"/>
                    <a:pt x="1230" y="523"/>
                  </a:cubicBezTo>
                  <a:cubicBezTo>
                    <a:pt x="1196" y="569"/>
                    <a:pt x="1196" y="569"/>
                    <a:pt x="1196" y="569"/>
                  </a:cubicBezTo>
                  <a:cubicBezTo>
                    <a:pt x="1177" y="634"/>
                    <a:pt x="1177" y="634"/>
                    <a:pt x="1177" y="634"/>
                  </a:cubicBezTo>
                  <a:cubicBezTo>
                    <a:pt x="1172" y="658"/>
                    <a:pt x="1172" y="658"/>
                    <a:pt x="1172" y="658"/>
                  </a:cubicBezTo>
                  <a:cubicBezTo>
                    <a:pt x="1125" y="663"/>
                    <a:pt x="1125" y="663"/>
                    <a:pt x="1125" y="663"/>
                  </a:cubicBezTo>
                  <a:cubicBezTo>
                    <a:pt x="1071" y="677"/>
                    <a:pt x="1071" y="677"/>
                    <a:pt x="1071" y="677"/>
                  </a:cubicBezTo>
                  <a:cubicBezTo>
                    <a:pt x="971" y="595"/>
                    <a:pt x="971" y="595"/>
                    <a:pt x="971" y="595"/>
                  </a:cubicBezTo>
                  <a:cubicBezTo>
                    <a:pt x="845" y="519"/>
                    <a:pt x="845" y="519"/>
                    <a:pt x="845" y="519"/>
                  </a:cubicBezTo>
                  <a:cubicBezTo>
                    <a:pt x="816" y="511"/>
                    <a:pt x="816" y="511"/>
                    <a:pt x="816" y="511"/>
                  </a:cubicBezTo>
                  <a:cubicBezTo>
                    <a:pt x="690" y="525"/>
                    <a:pt x="690" y="525"/>
                    <a:pt x="690" y="525"/>
                  </a:cubicBezTo>
                  <a:cubicBezTo>
                    <a:pt x="647" y="533"/>
                    <a:pt x="647" y="533"/>
                    <a:pt x="647" y="533"/>
                  </a:cubicBezTo>
                  <a:cubicBezTo>
                    <a:pt x="631" y="500"/>
                    <a:pt x="631" y="500"/>
                    <a:pt x="631" y="500"/>
                  </a:cubicBezTo>
                  <a:cubicBezTo>
                    <a:pt x="601" y="479"/>
                    <a:pt x="601" y="479"/>
                    <a:pt x="601" y="479"/>
                  </a:cubicBezTo>
                  <a:cubicBezTo>
                    <a:pt x="436" y="484"/>
                    <a:pt x="436" y="484"/>
                    <a:pt x="436" y="484"/>
                  </a:cubicBezTo>
                  <a:cubicBezTo>
                    <a:pt x="364" y="492"/>
                    <a:pt x="364" y="492"/>
                    <a:pt x="364" y="492"/>
                  </a:cubicBezTo>
                  <a:cubicBezTo>
                    <a:pt x="273" y="537"/>
                    <a:pt x="273" y="537"/>
                    <a:pt x="273" y="537"/>
                  </a:cubicBezTo>
                  <a:cubicBezTo>
                    <a:pt x="212" y="563"/>
                    <a:pt x="212" y="563"/>
                    <a:pt x="212" y="563"/>
                  </a:cubicBezTo>
                  <a:cubicBezTo>
                    <a:pt x="0" y="589"/>
                    <a:pt x="0" y="589"/>
                    <a:pt x="0" y="589"/>
                  </a:cubicBezTo>
                  <a:cubicBezTo>
                    <a:pt x="5" y="548"/>
                    <a:pt x="5" y="548"/>
                    <a:pt x="5" y="548"/>
                  </a:cubicBezTo>
                  <a:cubicBezTo>
                    <a:pt x="23" y="534"/>
                    <a:pt x="23" y="534"/>
                    <a:pt x="23" y="534"/>
                  </a:cubicBezTo>
                  <a:cubicBezTo>
                    <a:pt x="50" y="527"/>
                    <a:pt x="50" y="527"/>
                    <a:pt x="50" y="527"/>
                  </a:cubicBezTo>
                  <a:cubicBezTo>
                    <a:pt x="57" y="490"/>
                    <a:pt x="57" y="490"/>
                    <a:pt x="57" y="490"/>
                  </a:cubicBezTo>
                  <a:cubicBezTo>
                    <a:pt x="99" y="463"/>
                    <a:pt x="99" y="463"/>
                    <a:pt x="99" y="463"/>
                  </a:cubicBezTo>
                  <a:cubicBezTo>
                    <a:pt x="138" y="448"/>
                    <a:pt x="138" y="448"/>
                    <a:pt x="138" y="448"/>
                  </a:cubicBezTo>
                  <a:cubicBezTo>
                    <a:pt x="180" y="413"/>
                    <a:pt x="180" y="413"/>
                    <a:pt x="180" y="413"/>
                  </a:cubicBezTo>
                  <a:cubicBezTo>
                    <a:pt x="223" y="392"/>
                    <a:pt x="223" y="392"/>
                    <a:pt x="223" y="392"/>
                  </a:cubicBezTo>
                  <a:cubicBezTo>
                    <a:pt x="230" y="361"/>
                    <a:pt x="230" y="361"/>
                    <a:pt x="230" y="361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75" y="320"/>
                    <a:pt x="275" y="320"/>
                    <a:pt x="275" y="320"/>
                  </a:cubicBezTo>
                  <a:cubicBezTo>
                    <a:pt x="275" y="320"/>
                    <a:pt x="275" y="332"/>
                    <a:pt x="283" y="332"/>
                  </a:cubicBezTo>
                  <a:cubicBezTo>
                    <a:pt x="291" y="332"/>
                    <a:pt x="302" y="335"/>
                    <a:pt x="302" y="335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46" y="293"/>
                    <a:pt x="346" y="293"/>
                    <a:pt x="346" y="293"/>
                  </a:cubicBezTo>
                  <a:cubicBezTo>
                    <a:pt x="369" y="296"/>
                    <a:pt x="369" y="296"/>
                    <a:pt x="369" y="296"/>
                  </a:cubicBezTo>
                  <a:cubicBezTo>
                    <a:pt x="385" y="261"/>
                    <a:pt x="385" y="261"/>
                    <a:pt x="385" y="261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9" y="214"/>
                    <a:pt x="419" y="214"/>
                    <a:pt x="419" y="214"/>
                  </a:cubicBezTo>
                  <a:cubicBezTo>
                    <a:pt x="421" y="177"/>
                    <a:pt x="421" y="177"/>
                    <a:pt x="421" y="177"/>
                  </a:cubicBezTo>
                  <a:cubicBezTo>
                    <a:pt x="463" y="177"/>
                    <a:pt x="463" y="177"/>
                    <a:pt x="463" y="177"/>
                  </a:cubicBezTo>
                  <a:cubicBezTo>
                    <a:pt x="535" y="169"/>
                    <a:pt x="535" y="169"/>
                    <a:pt x="535" y="169"/>
                  </a:cubicBezTo>
                  <a:cubicBezTo>
                    <a:pt x="693" y="146"/>
                    <a:pt x="693" y="146"/>
                    <a:pt x="693" y="146"/>
                  </a:cubicBezTo>
                  <a:cubicBezTo>
                    <a:pt x="844" y="125"/>
                    <a:pt x="844" y="125"/>
                    <a:pt x="844" y="125"/>
                  </a:cubicBezTo>
                  <a:cubicBezTo>
                    <a:pt x="1061" y="78"/>
                    <a:pt x="1061" y="78"/>
                    <a:pt x="1061" y="78"/>
                  </a:cubicBezTo>
                  <a:cubicBezTo>
                    <a:pt x="1261" y="35"/>
                    <a:pt x="1261" y="35"/>
                    <a:pt x="1261" y="35"/>
                  </a:cubicBezTo>
                  <a:cubicBezTo>
                    <a:pt x="1372" y="11"/>
                    <a:pt x="1372" y="11"/>
                    <a:pt x="1372" y="11"/>
                  </a:cubicBezTo>
                  <a:lnTo>
                    <a:pt x="1423" y="0"/>
                  </a:lnTo>
                  <a:close/>
                  <a:moveTo>
                    <a:pt x="1466" y="332"/>
                  </a:moveTo>
                  <a:cubicBezTo>
                    <a:pt x="1491" y="307"/>
                    <a:pt x="1491" y="307"/>
                    <a:pt x="1491" y="307"/>
                  </a:cubicBezTo>
                  <a:cubicBezTo>
                    <a:pt x="1523" y="281"/>
                    <a:pt x="1523" y="281"/>
                    <a:pt x="1523" y="281"/>
                  </a:cubicBezTo>
                  <a:cubicBezTo>
                    <a:pt x="1538" y="274"/>
                    <a:pt x="1538" y="274"/>
                    <a:pt x="1538" y="274"/>
                  </a:cubicBezTo>
                  <a:cubicBezTo>
                    <a:pt x="1540" y="254"/>
                    <a:pt x="1540" y="254"/>
                    <a:pt x="1540" y="254"/>
                  </a:cubicBezTo>
                  <a:cubicBezTo>
                    <a:pt x="1534" y="193"/>
                    <a:pt x="1534" y="193"/>
                    <a:pt x="1534" y="193"/>
                  </a:cubicBezTo>
                  <a:cubicBezTo>
                    <a:pt x="1519" y="169"/>
                    <a:pt x="1519" y="169"/>
                    <a:pt x="1519" y="169"/>
                  </a:cubicBezTo>
                  <a:cubicBezTo>
                    <a:pt x="1512" y="151"/>
                    <a:pt x="1512" y="151"/>
                    <a:pt x="1512" y="151"/>
                  </a:cubicBezTo>
                  <a:cubicBezTo>
                    <a:pt x="1520" y="148"/>
                    <a:pt x="1520" y="148"/>
                    <a:pt x="1520" y="148"/>
                  </a:cubicBezTo>
                  <a:cubicBezTo>
                    <a:pt x="1547" y="203"/>
                    <a:pt x="1547" y="203"/>
                    <a:pt x="1547" y="203"/>
                  </a:cubicBezTo>
                  <a:cubicBezTo>
                    <a:pt x="1551" y="248"/>
                    <a:pt x="1551" y="248"/>
                    <a:pt x="1551" y="248"/>
                  </a:cubicBezTo>
                  <a:cubicBezTo>
                    <a:pt x="1550" y="282"/>
                    <a:pt x="1550" y="282"/>
                    <a:pt x="1550" y="282"/>
                  </a:cubicBezTo>
                  <a:cubicBezTo>
                    <a:pt x="1516" y="297"/>
                    <a:pt x="1516" y="297"/>
                    <a:pt x="1516" y="297"/>
                  </a:cubicBezTo>
                  <a:cubicBezTo>
                    <a:pt x="1487" y="321"/>
                    <a:pt x="1487" y="321"/>
                    <a:pt x="1487" y="321"/>
                  </a:cubicBezTo>
                  <a:cubicBezTo>
                    <a:pt x="1476" y="333"/>
                    <a:pt x="1476" y="333"/>
                    <a:pt x="1476" y="333"/>
                  </a:cubicBezTo>
                  <a:lnTo>
                    <a:pt x="1466" y="3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28"/>
            <p:cNvSpPr>
              <a:spLocks/>
            </p:cNvSpPr>
            <p:nvPr/>
          </p:nvSpPr>
          <p:spPr bwMode="auto">
            <a:xfrm>
              <a:off x="5715702" y="3386913"/>
              <a:ext cx="1343212" cy="461661"/>
            </a:xfrm>
            <a:custGeom>
              <a:avLst/>
              <a:gdLst/>
              <a:ahLst/>
              <a:cxnLst>
                <a:cxn ang="0">
                  <a:pos x="1122" y="63"/>
                </a:cxn>
                <a:cxn ang="0">
                  <a:pos x="603" y="113"/>
                </a:cxn>
                <a:cxn ang="0">
                  <a:pos x="445" y="131"/>
                </a:cxn>
                <a:cxn ang="0">
                  <a:pos x="399" y="136"/>
                </a:cxn>
                <a:cxn ang="0">
                  <a:pos x="360" y="136"/>
                </a:cxn>
                <a:cxn ang="0">
                  <a:pos x="358" y="177"/>
                </a:cxn>
                <a:cxn ang="0">
                  <a:pos x="276" y="180"/>
                </a:cxn>
                <a:cxn ang="0">
                  <a:pos x="207" y="186"/>
                </a:cxn>
                <a:cxn ang="0">
                  <a:pos x="126" y="185"/>
                </a:cxn>
                <a:cxn ang="0">
                  <a:pos x="112" y="255"/>
                </a:cxn>
                <a:cxn ang="0">
                  <a:pos x="95" y="310"/>
                </a:cxn>
                <a:cxn ang="0">
                  <a:pos x="62" y="338"/>
                </a:cxn>
                <a:cxn ang="0">
                  <a:pos x="48" y="382"/>
                </a:cxn>
                <a:cxn ang="0">
                  <a:pos x="45" y="407"/>
                </a:cxn>
                <a:cxn ang="0">
                  <a:pos x="5" y="430"/>
                </a:cxn>
                <a:cxn ang="0">
                  <a:pos x="19" y="466"/>
                </a:cxn>
                <a:cxn ang="0">
                  <a:pos x="10" y="509"/>
                </a:cxn>
                <a:cxn ang="0">
                  <a:pos x="0" y="517"/>
                </a:cxn>
                <a:cxn ang="0">
                  <a:pos x="1082" y="413"/>
                </a:cxn>
                <a:cxn ang="0">
                  <a:pos x="1086" y="374"/>
                </a:cxn>
                <a:cxn ang="0">
                  <a:pos x="1104" y="359"/>
                </a:cxn>
                <a:cxn ang="0">
                  <a:pos x="1132" y="351"/>
                </a:cxn>
                <a:cxn ang="0">
                  <a:pos x="1139" y="314"/>
                </a:cxn>
                <a:cxn ang="0">
                  <a:pos x="1180" y="287"/>
                </a:cxn>
                <a:cxn ang="0">
                  <a:pos x="1220" y="272"/>
                </a:cxn>
                <a:cxn ang="0">
                  <a:pos x="1261" y="236"/>
                </a:cxn>
                <a:cxn ang="0">
                  <a:pos x="1305" y="216"/>
                </a:cxn>
                <a:cxn ang="0">
                  <a:pos x="1311" y="185"/>
                </a:cxn>
                <a:cxn ang="0">
                  <a:pos x="1351" y="146"/>
                </a:cxn>
                <a:cxn ang="0">
                  <a:pos x="1357" y="144"/>
                </a:cxn>
                <a:cxn ang="0">
                  <a:pos x="1365" y="156"/>
                </a:cxn>
                <a:cxn ang="0">
                  <a:pos x="1385" y="159"/>
                </a:cxn>
                <a:cxn ang="0">
                  <a:pos x="1407" y="123"/>
                </a:cxn>
                <a:cxn ang="0">
                  <a:pos x="1428" y="117"/>
                </a:cxn>
                <a:cxn ang="0">
                  <a:pos x="1451" y="120"/>
                </a:cxn>
                <a:cxn ang="0">
                  <a:pos x="1467" y="85"/>
                </a:cxn>
                <a:cxn ang="0">
                  <a:pos x="1496" y="58"/>
                </a:cxn>
                <a:cxn ang="0">
                  <a:pos x="1500" y="39"/>
                </a:cxn>
                <a:cxn ang="0">
                  <a:pos x="1503" y="2"/>
                </a:cxn>
                <a:cxn ang="0">
                  <a:pos x="1482" y="0"/>
                </a:cxn>
                <a:cxn ang="0">
                  <a:pos x="1456" y="20"/>
                </a:cxn>
                <a:cxn ang="0">
                  <a:pos x="1386" y="20"/>
                </a:cxn>
                <a:cxn ang="0">
                  <a:pos x="1202" y="44"/>
                </a:cxn>
                <a:cxn ang="0">
                  <a:pos x="1122" y="63"/>
                </a:cxn>
              </a:cxnLst>
              <a:rect l="0" t="0" r="r" b="b"/>
              <a:pathLst>
                <a:path w="1503" h="517">
                  <a:moveTo>
                    <a:pt x="1122" y="63"/>
                  </a:moveTo>
                  <a:cubicBezTo>
                    <a:pt x="603" y="113"/>
                    <a:pt x="603" y="113"/>
                    <a:pt x="603" y="113"/>
                  </a:cubicBezTo>
                  <a:cubicBezTo>
                    <a:pt x="445" y="131"/>
                    <a:pt x="445" y="131"/>
                    <a:pt x="445" y="131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0" y="136"/>
                    <a:pt x="360" y="136"/>
                    <a:pt x="360" y="136"/>
                  </a:cubicBezTo>
                  <a:cubicBezTo>
                    <a:pt x="358" y="177"/>
                    <a:pt x="358" y="177"/>
                    <a:pt x="358" y="177"/>
                  </a:cubicBezTo>
                  <a:cubicBezTo>
                    <a:pt x="276" y="180"/>
                    <a:pt x="276" y="180"/>
                    <a:pt x="276" y="180"/>
                  </a:cubicBezTo>
                  <a:cubicBezTo>
                    <a:pt x="207" y="186"/>
                    <a:pt x="207" y="186"/>
                    <a:pt x="207" y="186"/>
                  </a:cubicBezTo>
                  <a:cubicBezTo>
                    <a:pt x="126" y="185"/>
                    <a:pt x="126" y="185"/>
                    <a:pt x="126" y="185"/>
                  </a:cubicBezTo>
                  <a:cubicBezTo>
                    <a:pt x="112" y="255"/>
                    <a:pt x="112" y="255"/>
                    <a:pt x="112" y="255"/>
                  </a:cubicBezTo>
                  <a:cubicBezTo>
                    <a:pt x="95" y="310"/>
                    <a:pt x="95" y="310"/>
                    <a:pt x="95" y="310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48" y="382"/>
                    <a:pt x="48" y="382"/>
                    <a:pt x="48" y="382"/>
                  </a:cubicBezTo>
                  <a:cubicBezTo>
                    <a:pt x="45" y="407"/>
                    <a:pt x="45" y="407"/>
                    <a:pt x="45" y="407"/>
                  </a:cubicBezTo>
                  <a:cubicBezTo>
                    <a:pt x="5" y="430"/>
                    <a:pt x="5" y="430"/>
                    <a:pt x="5" y="430"/>
                  </a:cubicBezTo>
                  <a:cubicBezTo>
                    <a:pt x="19" y="466"/>
                    <a:pt x="19" y="466"/>
                    <a:pt x="19" y="466"/>
                  </a:cubicBezTo>
                  <a:cubicBezTo>
                    <a:pt x="10" y="509"/>
                    <a:pt x="10" y="509"/>
                    <a:pt x="10" y="509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1082" y="413"/>
                    <a:pt x="1082" y="413"/>
                    <a:pt x="1082" y="413"/>
                  </a:cubicBezTo>
                  <a:cubicBezTo>
                    <a:pt x="1086" y="374"/>
                    <a:pt x="1086" y="374"/>
                    <a:pt x="1086" y="374"/>
                  </a:cubicBezTo>
                  <a:cubicBezTo>
                    <a:pt x="1104" y="359"/>
                    <a:pt x="1104" y="359"/>
                    <a:pt x="1104" y="359"/>
                  </a:cubicBezTo>
                  <a:cubicBezTo>
                    <a:pt x="1132" y="351"/>
                    <a:pt x="1132" y="351"/>
                    <a:pt x="1132" y="351"/>
                  </a:cubicBezTo>
                  <a:cubicBezTo>
                    <a:pt x="1139" y="314"/>
                    <a:pt x="1139" y="314"/>
                    <a:pt x="1139" y="314"/>
                  </a:cubicBezTo>
                  <a:cubicBezTo>
                    <a:pt x="1180" y="287"/>
                    <a:pt x="1180" y="287"/>
                    <a:pt x="1180" y="287"/>
                  </a:cubicBezTo>
                  <a:cubicBezTo>
                    <a:pt x="1220" y="272"/>
                    <a:pt x="1220" y="272"/>
                    <a:pt x="1220" y="272"/>
                  </a:cubicBezTo>
                  <a:cubicBezTo>
                    <a:pt x="1261" y="236"/>
                    <a:pt x="1261" y="236"/>
                    <a:pt x="1261" y="236"/>
                  </a:cubicBezTo>
                  <a:cubicBezTo>
                    <a:pt x="1305" y="216"/>
                    <a:pt x="1305" y="216"/>
                    <a:pt x="1305" y="216"/>
                  </a:cubicBezTo>
                  <a:cubicBezTo>
                    <a:pt x="1311" y="185"/>
                    <a:pt x="1311" y="185"/>
                    <a:pt x="1311" y="185"/>
                  </a:cubicBezTo>
                  <a:cubicBezTo>
                    <a:pt x="1351" y="146"/>
                    <a:pt x="1351" y="146"/>
                    <a:pt x="1351" y="146"/>
                  </a:cubicBezTo>
                  <a:cubicBezTo>
                    <a:pt x="1357" y="144"/>
                    <a:pt x="1357" y="144"/>
                    <a:pt x="1357" y="144"/>
                  </a:cubicBezTo>
                  <a:cubicBezTo>
                    <a:pt x="1357" y="144"/>
                    <a:pt x="1357" y="156"/>
                    <a:pt x="1365" y="156"/>
                  </a:cubicBezTo>
                  <a:cubicBezTo>
                    <a:pt x="1373" y="156"/>
                    <a:pt x="1385" y="159"/>
                    <a:pt x="1385" y="159"/>
                  </a:cubicBezTo>
                  <a:cubicBezTo>
                    <a:pt x="1407" y="123"/>
                    <a:pt x="1407" y="123"/>
                    <a:pt x="1407" y="123"/>
                  </a:cubicBezTo>
                  <a:cubicBezTo>
                    <a:pt x="1428" y="117"/>
                    <a:pt x="1428" y="117"/>
                    <a:pt x="1428" y="117"/>
                  </a:cubicBezTo>
                  <a:cubicBezTo>
                    <a:pt x="1451" y="120"/>
                    <a:pt x="1451" y="120"/>
                    <a:pt x="1451" y="120"/>
                  </a:cubicBezTo>
                  <a:cubicBezTo>
                    <a:pt x="1467" y="85"/>
                    <a:pt x="1467" y="85"/>
                    <a:pt x="1467" y="85"/>
                  </a:cubicBezTo>
                  <a:cubicBezTo>
                    <a:pt x="1496" y="58"/>
                    <a:pt x="1496" y="58"/>
                    <a:pt x="1496" y="58"/>
                  </a:cubicBezTo>
                  <a:cubicBezTo>
                    <a:pt x="1500" y="39"/>
                    <a:pt x="1500" y="39"/>
                    <a:pt x="1500" y="39"/>
                  </a:cubicBezTo>
                  <a:cubicBezTo>
                    <a:pt x="1503" y="2"/>
                    <a:pt x="1503" y="2"/>
                    <a:pt x="1503" y="2"/>
                  </a:cubicBezTo>
                  <a:cubicBezTo>
                    <a:pt x="1482" y="0"/>
                    <a:pt x="1482" y="0"/>
                    <a:pt x="1482" y="0"/>
                  </a:cubicBezTo>
                  <a:cubicBezTo>
                    <a:pt x="1456" y="20"/>
                    <a:pt x="1456" y="20"/>
                    <a:pt x="1456" y="20"/>
                  </a:cubicBezTo>
                  <a:cubicBezTo>
                    <a:pt x="1386" y="20"/>
                    <a:pt x="1386" y="20"/>
                    <a:pt x="1386" y="20"/>
                  </a:cubicBezTo>
                  <a:cubicBezTo>
                    <a:pt x="1202" y="44"/>
                    <a:pt x="1202" y="44"/>
                    <a:pt x="1202" y="44"/>
                  </a:cubicBezTo>
                  <a:lnTo>
                    <a:pt x="1122" y="6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6500525" y="3732059"/>
              <a:ext cx="834287" cy="877155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6" y="103"/>
                </a:cxn>
                <a:cxn ang="0">
                  <a:pos x="53" y="248"/>
                </a:cxn>
                <a:cxn ang="0">
                  <a:pos x="79" y="337"/>
                </a:cxn>
                <a:cxn ang="0">
                  <a:pos x="108" y="445"/>
                </a:cxn>
                <a:cxn ang="0">
                  <a:pos x="132" y="500"/>
                </a:cxn>
                <a:cxn ang="0">
                  <a:pos x="149" y="523"/>
                </a:cxn>
                <a:cxn ang="0">
                  <a:pos x="131" y="589"/>
                </a:cxn>
                <a:cxn ang="0">
                  <a:pos x="143" y="640"/>
                </a:cxn>
                <a:cxn ang="0">
                  <a:pos x="139" y="704"/>
                </a:cxn>
                <a:cxn ang="0">
                  <a:pos x="156" y="717"/>
                </a:cxn>
                <a:cxn ang="0">
                  <a:pos x="176" y="771"/>
                </a:cxn>
                <a:cxn ang="0">
                  <a:pos x="258" y="789"/>
                </a:cxn>
                <a:cxn ang="0">
                  <a:pos x="522" y="773"/>
                </a:cxn>
                <a:cxn ang="0">
                  <a:pos x="603" y="768"/>
                </a:cxn>
                <a:cxn ang="0">
                  <a:pos x="626" y="798"/>
                </a:cxn>
                <a:cxn ang="0">
                  <a:pos x="615" y="726"/>
                </a:cxn>
                <a:cxn ang="0">
                  <a:pos x="671" y="719"/>
                </a:cxn>
                <a:cxn ang="0">
                  <a:pos x="706" y="671"/>
                </a:cxn>
                <a:cxn ang="0">
                  <a:pos x="736" y="555"/>
                </a:cxn>
                <a:cxn ang="0">
                  <a:pos x="759" y="484"/>
                </a:cxn>
                <a:cxn ang="0">
                  <a:pos x="740" y="478"/>
                </a:cxn>
                <a:cxn ang="0">
                  <a:pos x="713" y="450"/>
                </a:cxn>
                <a:cxn ang="0">
                  <a:pos x="684" y="405"/>
                </a:cxn>
                <a:cxn ang="0">
                  <a:pos x="650" y="360"/>
                </a:cxn>
                <a:cxn ang="0">
                  <a:pos x="592" y="292"/>
                </a:cxn>
                <a:cxn ang="0">
                  <a:pos x="564" y="256"/>
                </a:cxn>
                <a:cxn ang="0">
                  <a:pos x="529" y="229"/>
                </a:cxn>
                <a:cxn ang="0">
                  <a:pos x="485" y="188"/>
                </a:cxn>
                <a:cxn ang="0">
                  <a:pos x="445" y="161"/>
                </a:cxn>
                <a:cxn ang="0">
                  <a:pos x="421" y="126"/>
                </a:cxn>
                <a:cxn ang="0">
                  <a:pos x="365" y="86"/>
                </a:cxn>
                <a:cxn ang="0">
                  <a:pos x="323" y="56"/>
                </a:cxn>
                <a:cxn ang="0">
                  <a:pos x="327" y="26"/>
                </a:cxn>
                <a:cxn ang="0">
                  <a:pos x="340" y="0"/>
                </a:cxn>
              </a:cxnLst>
              <a:rect l="0" t="0" r="r" b="b"/>
              <a:pathLst>
                <a:path w="759" h="798">
                  <a:moveTo>
                    <a:pt x="0" y="40"/>
                  </a:moveTo>
                  <a:lnTo>
                    <a:pt x="0" y="58"/>
                  </a:lnTo>
                  <a:lnTo>
                    <a:pt x="1" y="75"/>
                  </a:lnTo>
                  <a:lnTo>
                    <a:pt x="6" y="103"/>
                  </a:lnTo>
                  <a:lnTo>
                    <a:pt x="34" y="167"/>
                  </a:lnTo>
                  <a:lnTo>
                    <a:pt x="53" y="248"/>
                  </a:lnTo>
                  <a:lnTo>
                    <a:pt x="66" y="297"/>
                  </a:lnTo>
                  <a:lnTo>
                    <a:pt x="79" y="337"/>
                  </a:lnTo>
                  <a:lnTo>
                    <a:pt x="91" y="393"/>
                  </a:lnTo>
                  <a:lnTo>
                    <a:pt x="108" y="445"/>
                  </a:lnTo>
                  <a:lnTo>
                    <a:pt x="128" y="472"/>
                  </a:lnTo>
                  <a:lnTo>
                    <a:pt x="132" y="500"/>
                  </a:lnTo>
                  <a:lnTo>
                    <a:pt x="149" y="506"/>
                  </a:lnTo>
                  <a:lnTo>
                    <a:pt x="149" y="523"/>
                  </a:lnTo>
                  <a:lnTo>
                    <a:pt x="136" y="563"/>
                  </a:lnTo>
                  <a:lnTo>
                    <a:pt x="131" y="589"/>
                  </a:lnTo>
                  <a:lnTo>
                    <a:pt x="130" y="605"/>
                  </a:lnTo>
                  <a:lnTo>
                    <a:pt x="143" y="640"/>
                  </a:lnTo>
                  <a:lnTo>
                    <a:pt x="145" y="684"/>
                  </a:lnTo>
                  <a:lnTo>
                    <a:pt x="139" y="704"/>
                  </a:lnTo>
                  <a:lnTo>
                    <a:pt x="144" y="710"/>
                  </a:lnTo>
                  <a:lnTo>
                    <a:pt x="156" y="717"/>
                  </a:lnTo>
                  <a:lnTo>
                    <a:pt x="157" y="743"/>
                  </a:lnTo>
                  <a:lnTo>
                    <a:pt x="176" y="771"/>
                  </a:lnTo>
                  <a:lnTo>
                    <a:pt x="194" y="788"/>
                  </a:lnTo>
                  <a:lnTo>
                    <a:pt x="258" y="789"/>
                  </a:lnTo>
                  <a:lnTo>
                    <a:pt x="347" y="784"/>
                  </a:lnTo>
                  <a:lnTo>
                    <a:pt x="522" y="773"/>
                  </a:lnTo>
                  <a:lnTo>
                    <a:pt x="566" y="768"/>
                  </a:lnTo>
                  <a:lnTo>
                    <a:pt x="603" y="768"/>
                  </a:lnTo>
                  <a:lnTo>
                    <a:pt x="605" y="792"/>
                  </a:lnTo>
                  <a:lnTo>
                    <a:pt x="626" y="798"/>
                  </a:lnTo>
                  <a:lnTo>
                    <a:pt x="628" y="762"/>
                  </a:lnTo>
                  <a:lnTo>
                    <a:pt x="615" y="726"/>
                  </a:lnTo>
                  <a:lnTo>
                    <a:pt x="624" y="713"/>
                  </a:lnTo>
                  <a:lnTo>
                    <a:pt x="671" y="719"/>
                  </a:lnTo>
                  <a:lnTo>
                    <a:pt x="712" y="722"/>
                  </a:lnTo>
                  <a:lnTo>
                    <a:pt x="706" y="671"/>
                  </a:lnTo>
                  <a:lnTo>
                    <a:pt x="724" y="589"/>
                  </a:lnTo>
                  <a:lnTo>
                    <a:pt x="736" y="555"/>
                  </a:lnTo>
                  <a:lnTo>
                    <a:pt x="732" y="534"/>
                  </a:lnTo>
                  <a:lnTo>
                    <a:pt x="759" y="484"/>
                  </a:lnTo>
                  <a:lnTo>
                    <a:pt x="755" y="472"/>
                  </a:lnTo>
                  <a:lnTo>
                    <a:pt x="740" y="478"/>
                  </a:lnTo>
                  <a:lnTo>
                    <a:pt x="719" y="467"/>
                  </a:lnTo>
                  <a:lnTo>
                    <a:pt x="713" y="450"/>
                  </a:lnTo>
                  <a:lnTo>
                    <a:pt x="702" y="422"/>
                  </a:lnTo>
                  <a:lnTo>
                    <a:pt x="684" y="405"/>
                  </a:lnTo>
                  <a:lnTo>
                    <a:pt x="663" y="399"/>
                  </a:lnTo>
                  <a:lnTo>
                    <a:pt x="650" y="360"/>
                  </a:lnTo>
                  <a:lnTo>
                    <a:pt x="626" y="308"/>
                  </a:lnTo>
                  <a:lnTo>
                    <a:pt x="592" y="292"/>
                  </a:lnTo>
                  <a:lnTo>
                    <a:pt x="575" y="277"/>
                  </a:lnTo>
                  <a:lnTo>
                    <a:pt x="564" y="256"/>
                  </a:lnTo>
                  <a:lnTo>
                    <a:pt x="547" y="240"/>
                  </a:lnTo>
                  <a:lnTo>
                    <a:pt x="529" y="229"/>
                  </a:lnTo>
                  <a:lnTo>
                    <a:pt x="510" y="205"/>
                  </a:lnTo>
                  <a:lnTo>
                    <a:pt x="485" y="188"/>
                  </a:lnTo>
                  <a:lnTo>
                    <a:pt x="449" y="173"/>
                  </a:lnTo>
                  <a:lnTo>
                    <a:pt x="445" y="161"/>
                  </a:lnTo>
                  <a:lnTo>
                    <a:pt x="425" y="137"/>
                  </a:lnTo>
                  <a:lnTo>
                    <a:pt x="421" y="126"/>
                  </a:lnTo>
                  <a:lnTo>
                    <a:pt x="393" y="85"/>
                  </a:lnTo>
                  <a:lnTo>
                    <a:pt x="365" y="86"/>
                  </a:lnTo>
                  <a:lnTo>
                    <a:pt x="334" y="66"/>
                  </a:lnTo>
                  <a:lnTo>
                    <a:pt x="323" y="56"/>
                  </a:lnTo>
                  <a:lnTo>
                    <a:pt x="320" y="42"/>
                  </a:lnTo>
                  <a:lnTo>
                    <a:pt x="327" y="26"/>
                  </a:lnTo>
                  <a:lnTo>
                    <a:pt x="345" y="17"/>
                  </a:lnTo>
                  <a:lnTo>
                    <a:pt x="3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6853366" y="3657313"/>
              <a:ext cx="788121" cy="597960"/>
            </a:xfrm>
            <a:custGeom>
              <a:avLst/>
              <a:gdLst/>
              <a:ahLst/>
              <a:cxnLst>
                <a:cxn ang="0">
                  <a:pos x="433" y="536"/>
                </a:cxn>
                <a:cxn ang="0">
                  <a:pos x="418" y="544"/>
                </a:cxn>
                <a:cxn ang="0">
                  <a:pos x="397" y="534"/>
                </a:cxn>
                <a:cxn ang="0">
                  <a:pos x="391" y="517"/>
                </a:cxn>
                <a:cxn ang="0">
                  <a:pos x="380" y="487"/>
                </a:cxn>
                <a:cxn ang="0">
                  <a:pos x="363" y="470"/>
                </a:cxn>
                <a:cxn ang="0">
                  <a:pos x="341" y="465"/>
                </a:cxn>
                <a:cxn ang="0">
                  <a:pos x="328" y="426"/>
                </a:cxn>
                <a:cxn ang="0">
                  <a:pos x="306" y="378"/>
                </a:cxn>
                <a:cxn ang="0">
                  <a:pos x="272" y="361"/>
                </a:cxn>
                <a:cxn ang="0">
                  <a:pos x="254" y="346"/>
                </a:cxn>
                <a:cxn ang="0">
                  <a:pos x="244" y="325"/>
                </a:cxn>
                <a:cxn ang="0">
                  <a:pos x="227" y="309"/>
                </a:cxn>
                <a:cxn ang="0">
                  <a:pos x="209" y="299"/>
                </a:cxn>
                <a:cxn ang="0">
                  <a:pos x="190" y="275"/>
                </a:cxn>
                <a:cxn ang="0">
                  <a:pos x="165" y="256"/>
                </a:cxn>
                <a:cxn ang="0">
                  <a:pos x="128" y="242"/>
                </a:cxn>
                <a:cxn ang="0">
                  <a:pos x="124" y="230"/>
                </a:cxn>
                <a:cxn ang="0">
                  <a:pos x="105" y="206"/>
                </a:cxn>
                <a:cxn ang="0">
                  <a:pos x="101" y="195"/>
                </a:cxn>
                <a:cxn ang="0">
                  <a:pos x="73" y="152"/>
                </a:cxn>
                <a:cxn ang="0">
                  <a:pos x="45" y="154"/>
                </a:cxn>
                <a:cxn ang="0">
                  <a:pos x="13" y="134"/>
                </a:cxn>
                <a:cxn ang="0">
                  <a:pos x="2" y="124"/>
                </a:cxn>
                <a:cxn ang="0">
                  <a:pos x="0" y="109"/>
                </a:cxn>
                <a:cxn ang="0">
                  <a:pos x="6" y="93"/>
                </a:cxn>
                <a:cxn ang="0">
                  <a:pos x="24" y="86"/>
                </a:cxn>
                <a:cxn ang="0">
                  <a:pos x="20" y="67"/>
                </a:cxn>
                <a:cxn ang="0">
                  <a:pos x="67" y="47"/>
                </a:cxn>
                <a:cxn ang="0">
                  <a:pos x="141" y="11"/>
                </a:cxn>
                <a:cxn ang="0">
                  <a:pos x="205" y="4"/>
                </a:cxn>
                <a:cxn ang="0">
                  <a:pos x="336" y="0"/>
                </a:cxn>
                <a:cxn ang="0">
                  <a:pos x="357" y="16"/>
                </a:cxn>
                <a:cxn ang="0">
                  <a:pos x="371" y="43"/>
                </a:cxn>
                <a:cxn ang="0">
                  <a:pos x="406" y="38"/>
                </a:cxn>
                <a:cxn ang="0">
                  <a:pos x="508" y="26"/>
                </a:cxn>
                <a:cxn ang="0">
                  <a:pos x="532" y="33"/>
                </a:cxn>
                <a:cxn ang="0">
                  <a:pos x="634" y="95"/>
                </a:cxn>
                <a:cxn ang="0">
                  <a:pos x="717" y="160"/>
                </a:cxn>
                <a:cxn ang="0">
                  <a:pos x="672" y="205"/>
                </a:cxn>
                <a:cxn ang="0">
                  <a:pos x="651" y="255"/>
                </a:cxn>
                <a:cxn ang="0">
                  <a:pos x="648" y="306"/>
                </a:cxn>
                <a:cxn ang="0">
                  <a:pos x="634" y="312"/>
                </a:cxn>
                <a:cxn ang="0">
                  <a:pos x="625" y="335"/>
                </a:cxn>
                <a:cxn ang="0">
                  <a:pos x="606" y="340"/>
                </a:cxn>
                <a:cxn ang="0">
                  <a:pos x="589" y="369"/>
                </a:cxn>
                <a:cxn ang="0">
                  <a:pos x="566" y="391"/>
                </a:cxn>
                <a:cxn ang="0">
                  <a:pos x="548" y="419"/>
                </a:cxn>
                <a:cxn ang="0">
                  <a:pos x="535" y="426"/>
                </a:cxn>
                <a:cxn ang="0">
                  <a:pos x="506" y="453"/>
                </a:cxn>
                <a:cxn ang="0">
                  <a:pos x="482" y="455"/>
                </a:cxn>
                <a:cxn ang="0">
                  <a:pos x="490" y="481"/>
                </a:cxn>
                <a:cxn ang="0">
                  <a:pos x="450" y="526"/>
                </a:cxn>
                <a:cxn ang="0">
                  <a:pos x="433" y="536"/>
                </a:cxn>
              </a:cxnLst>
              <a:rect l="0" t="0" r="r" b="b"/>
              <a:pathLst>
                <a:path w="717" h="544">
                  <a:moveTo>
                    <a:pt x="433" y="536"/>
                  </a:moveTo>
                  <a:lnTo>
                    <a:pt x="418" y="544"/>
                  </a:lnTo>
                  <a:lnTo>
                    <a:pt x="397" y="534"/>
                  </a:lnTo>
                  <a:lnTo>
                    <a:pt x="391" y="517"/>
                  </a:lnTo>
                  <a:lnTo>
                    <a:pt x="380" y="487"/>
                  </a:lnTo>
                  <a:lnTo>
                    <a:pt x="363" y="470"/>
                  </a:lnTo>
                  <a:lnTo>
                    <a:pt x="341" y="465"/>
                  </a:lnTo>
                  <a:lnTo>
                    <a:pt x="328" y="426"/>
                  </a:lnTo>
                  <a:lnTo>
                    <a:pt x="306" y="378"/>
                  </a:lnTo>
                  <a:lnTo>
                    <a:pt x="272" y="361"/>
                  </a:lnTo>
                  <a:lnTo>
                    <a:pt x="254" y="346"/>
                  </a:lnTo>
                  <a:lnTo>
                    <a:pt x="244" y="325"/>
                  </a:lnTo>
                  <a:lnTo>
                    <a:pt x="227" y="309"/>
                  </a:lnTo>
                  <a:lnTo>
                    <a:pt x="209" y="299"/>
                  </a:lnTo>
                  <a:lnTo>
                    <a:pt x="190" y="275"/>
                  </a:lnTo>
                  <a:lnTo>
                    <a:pt x="165" y="256"/>
                  </a:lnTo>
                  <a:lnTo>
                    <a:pt x="128" y="242"/>
                  </a:lnTo>
                  <a:lnTo>
                    <a:pt x="124" y="230"/>
                  </a:lnTo>
                  <a:lnTo>
                    <a:pt x="105" y="206"/>
                  </a:lnTo>
                  <a:lnTo>
                    <a:pt x="101" y="195"/>
                  </a:lnTo>
                  <a:lnTo>
                    <a:pt x="73" y="152"/>
                  </a:lnTo>
                  <a:lnTo>
                    <a:pt x="45" y="154"/>
                  </a:lnTo>
                  <a:lnTo>
                    <a:pt x="13" y="134"/>
                  </a:lnTo>
                  <a:lnTo>
                    <a:pt x="2" y="124"/>
                  </a:lnTo>
                  <a:lnTo>
                    <a:pt x="0" y="109"/>
                  </a:lnTo>
                  <a:lnTo>
                    <a:pt x="6" y="93"/>
                  </a:lnTo>
                  <a:lnTo>
                    <a:pt x="24" y="86"/>
                  </a:lnTo>
                  <a:lnTo>
                    <a:pt x="20" y="67"/>
                  </a:lnTo>
                  <a:lnTo>
                    <a:pt x="67" y="47"/>
                  </a:lnTo>
                  <a:lnTo>
                    <a:pt x="141" y="11"/>
                  </a:lnTo>
                  <a:lnTo>
                    <a:pt x="205" y="4"/>
                  </a:lnTo>
                  <a:lnTo>
                    <a:pt x="336" y="0"/>
                  </a:lnTo>
                  <a:lnTo>
                    <a:pt x="357" y="16"/>
                  </a:lnTo>
                  <a:lnTo>
                    <a:pt x="371" y="43"/>
                  </a:lnTo>
                  <a:lnTo>
                    <a:pt x="406" y="38"/>
                  </a:lnTo>
                  <a:lnTo>
                    <a:pt x="508" y="26"/>
                  </a:lnTo>
                  <a:lnTo>
                    <a:pt x="532" y="33"/>
                  </a:lnTo>
                  <a:lnTo>
                    <a:pt x="634" y="95"/>
                  </a:lnTo>
                  <a:lnTo>
                    <a:pt x="717" y="160"/>
                  </a:lnTo>
                  <a:lnTo>
                    <a:pt x="672" y="205"/>
                  </a:lnTo>
                  <a:lnTo>
                    <a:pt x="651" y="255"/>
                  </a:lnTo>
                  <a:lnTo>
                    <a:pt x="648" y="306"/>
                  </a:lnTo>
                  <a:lnTo>
                    <a:pt x="634" y="312"/>
                  </a:lnTo>
                  <a:lnTo>
                    <a:pt x="625" y="335"/>
                  </a:lnTo>
                  <a:lnTo>
                    <a:pt x="606" y="340"/>
                  </a:lnTo>
                  <a:lnTo>
                    <a:pt x="589" y="369"/>
                  </a:lnTo>
                  <a:lnTo>
                    <a:pt x="566" y="391"/>
                  </a:lnTo>
                  <a:lnTo>
                    <a:pt x="548" y="419"/>
                  </a:lnTo>
                  <a:lnTo>
                    <a:pt x="535" y="426"/>
                  </a:lnTo>
                  <a:lnTo>
                    <a:pt x="506" y="453"/>
                  </a:lnTo>
                  <a:lnTo>
                    <a:pt x="482" y="455"/>
                  </a:lnTo>
                  <a:lnTo>
                    <a:pt x="490" y="481"/>
                  </a:lnTo>
                  <a:lnTo>
                    <a:pt x="450" y="526"/>
                  </a:lnTo>
                  <a:lnTo>
                    <a:pt x="433" y="53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5828919" y="2978012"/>
              <a:ext cx="1150854" cy="573779"/>
            </a:xfrm>
            <a:custGeom>
              <a:avLst/>
              <a:gdLst/>
              <a:ahLst/>
              <a:cxnLst>
                <a:cxn ang="0">
                  <a:pos x="1265" y="314"/>
                </a:cxn>
                <a:cxn ang="0">
                  <a:pos x="1180" y="409"/>
                </a:cxn>
                <a:cxn ang="0">
                  <a:pos x="1167" y="447"/>
                </a:cxn>
                <a:cxn ang="0">
                  <a:pos x="1067" y="503"/>
                </a:cxn>
                <a:cxn ang="0">
                  <a:pos x="476" y="570"/>
                </a:cxn>
                <a:cxn ang="0">
                  <a:pos x="272" y="593"/>
                </a:cxn>
                <a:cxn ang="0">
                  <a:pos x="231" y="634"/>
                </a:cxn>
                <a:cxn ang="0">
                  <a:pos x="80" y="642"/>
                </a:cxn>
                <a:cxn ang="0">
                  <a:pos x="12" y="629"/>
                </a:cxn>
                <a:cxn ang="0">
                  <a:pos x="39" y="581"/>
                </a:cxn>
                <a:cxn ang="0">
                  <a:pos x="32" y="537"/>
                </a:cxn>
                <a:cxn ang="0">
                  <a:pos x="63" y="501"/>
                </a:cxn>
                <a:cxn ang="0">
                  <a:pos x="112" y="507"/>
                </a:cxn>
                <a:cxn ang="0">
                  <a:pos x="158" y="517"/>
                </a:cxn>
                <a:cxn ang="0">
                  <a:pos x="147" y="470"/>
                </a:cxn>
                <a:cxn ang="0">
                  <a:pos x="170" y="433"/>
                </a:cxn>
                <a:cxn ang="0">
                  <a:pos x="212" y="420"/>
                </a:cxn>
                <a:cxn ang="0">
                  <a:pos x="197" y="383"/>
                </a:cxn>
                <a:cxn ang="0">
                  <a:pos x="225" y="336"/>
                </a:cxn>
                <a:cxn ang="0">
                  <a:pos x="308" y="312"/>
                </a:cxn>
                <a:cxn ang="0">
                  <a:pos x="367" y="323"/>
                </a:cxn>
                <a:cxn ang="0">
                  <a:pos x="398" y="301"/>
                </a:cxn>
                <a:cxn ang="0">
                  <a:pos x="452" y="303"/>
                </a:cxn>
                <a:cxn ang="0">
                  <a:pos x="468" y="310"/>
                </a:cxn>
                <a:cxn ang="0">
                  <a:pos x="498" y="263"/>
                </a:cxn>
                <a:cxn ang="0">
                  <a:pos x="535" y="269"/>
                </a:cxn>
                <a:cxn ang="0">
                  <a:pos x="574" y="253"/>
                </a:cxn>
                <a:cxn ang="0">
                  <a:pos x="596" y="190"/>
                </a:cxn>
                <a:cxn ang="0">
                  <a:pos x="651" y="107"/>
                </a:cxn>
                <a:cxn ang="0">
                  <a:pos x="718" y="86"/>
                </a:cxn>
                <a:cxn ang="0">
                  <a:pos x="741" y="54"/>
                </a:cxn>
                <a:cxn ang="0">
                  <a:pos x="735" y="9"/>
                </a:cxn>
                <a:cxn ang="0">
                  <a:pos x="800" y="0"/>
                </a:cxn>
                <a:cxn ang="0">
                  <a:pos x="854" y="58"/>
                </a:cxn>
                <a:cxn ang="0">
                  <a:pos x="925" y="81"/>
                </a:cxn>
                <a:cxn ang="0">
                  <a:pos x="968" y="66"/>
                </a:cxn>
                <a:cxn ang="0">
                  <a:pos x="1046" y="74"/>
                </a:cxn>
                <a:cxn ang="0">
                  <a:pos x="1089" y="39"/>
                </a:cxn>
                <a:cxn ang="0">
                  <a:pos x="1114" y="61"/>
                </a:cxn>
                <a:cxn ang="0">
                  <a:pos x="1161" y="92"/>
                </a:cxn>
                <a:cxn ang="0">
                  <a:pos x="1170" y="165"/>
                </a:cxn>
                <a:cxn ang="0">
                  <a:pos x="1204" y="203"/>
                </a:cxn>
                <a:cxn ang="0">
                  <a:pos x="1263" y="274"/>
                </a:cxn>
              </a:cxnLst>
              <a:rect l="0" t="0" r="r" b="b"/>
              <a:pathLst>
                <a:path w="1288" h="642">
                  <a:moveTo>
                    <a:pt x="1288" y="290"/>
                  </a:moveTo>
                  <a:cubicBezTo>
                    <a:pt x="1265" y="314"/>
                    <a:pt x="1265" y="314"/>
                    <a:pt x="1265" y="314"/>
                  </a:cubicBezTo>
                  <a:cubicBezTo>
                    <a:pt x="1229" y="354"/>
                    <a:pt x="1229" y="354"/>
                    <a:pt x="1229" y="354"/>
                  </a:cubicBezTo>
                  <a:cubicBezTo>
                    <a:pt x="1180" y="409"/>
                    <a:pt x="1180" y="409"/>
                    <a:pt x="1180" y="409"/>
                  </a:cubicBezTo>
                  <a:cubicBezTo>
                    <a:pt x="1168" y="426"/>
                    <a:pt x="1168" y="426"/>
                    <a:pt x="1168" y="426"/>
                  </a:cubicBezTo>
                  <a:cubicBezTo>
                    <a:pt x="1167" y="447"/>
                    <a:pt x="1167" y="447"/>
                    <a:pt x="1167" y="447"/>
                  </a:cubicBezTo>
                  <a:cubicBezTo>
                    <a:pt x="1123" y="469"/>
                    <a:pt x="1123" y="469"/>
                    <a:pt x="1123" y="469"/>
                  </a:cubicBezTo>
                  <a:cubicBezTo>
                    <a:pt x="1067" y="503"/>
                    <a:pt x="1067" y="503"/>
                    <a:pt x="1067" y="503"/>
                  </a:cubicBezTo>
                  <a:cubicBezTo>
                    <a:pt x="995" y="521"/>
                    <a:pt x="995" y="521"/>
                    <a:pt x="995" y="521"/>
                  </a:cubicBezTo>
                  <a:cubicBezTo>
                    <a:pt x="476" y="570"/>
                    <a:pt x="476" y="570"/>
                    <a:pt x="476" y="570"/>
                  </a:cubicBezTo>
                  <a:cubicBezTo>
                    <a:pt x="318" y="587"/>
                    <a:pt x="318" y="587"/>
                    <a:pt x="318" y="587"/>
                  </a:cubicBezTo>
                  <a:cubicBezTo>
                    <a:pt x="272" y="593"/>
                    <a:pt x="272" y="593"/>
                    <a:pt x="272" y="593"/>
                  </a:cubicBezTo>
                  <a:cubicBezTo>
                    <a:pt x="233" y="592"/>
                    <a:pt x="233" y="592"/>
                    <a:pt x="233" y="592"/>
                  </a:cubicBezTo>
                  <a:cubicBezTo>
                    <a:pt x="231" y="634"/>
                    <a:pt x="231" y="634"/>
                    <a:pt x="231" y="634"/>
                  </a:cubicBezTo>
                  <a:cubicBezTo>
                    <a:pt x="149" y="636"/>
                    <a:pt x="149" y="636"/>
                    <a:pt x="149" y="636"/>
                  </a:cubicBezTo>
                  <a:cubicBezTo>
                    <a:pt x="80" y="642"/>
                    <a:pt x="80" y="642"/>
                    <a:pt x="80" y="642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12" y="629"/>
                    <a:pt x="12" y="629"/>
                    <a:pt x="12" y="629"/>
                  </a:cubicBezTo>
                  <a:cubicBezTo>
                    <a:pt x="37" y="613"/>
                    <a:pt x="37" y="613"/>
                    <a:pt x="37" y="613"/>
                  </a:cubicBezTo>
                  <a:cubicBezTo>
                    <a:pt x="39" y="581"/>
                    <a:pt x="39" y="581"/>
                    <a:pt x="39" y="581"/>
                  </a:cubicBezTo>
                  <a:cubicBezTo>
                    <a:pt x="48" y="563"/>
                    <a:pt x="48" y="563"/>
                    <a:pt x="48" y="563"/>
                  </a:cubicBezTo>
                  <a:cubicBezTo>
                    <a:pt x="32" y="537"/>
                    <a:pt x="32" y="537"/>
                    <a:pt x="32" y="537"/>
                  </a:cubicBezTo>
                  <a:cubicBezTo>
                    <a:pt x="40" y="518"/>
                    <a:pt x="40" y="518"/>
                    <a:pt x="40" y="518"/>
                  </a:cubicBezTo>
                  <a:cubicBezTo>
                    <a:pt x="63" y="501"/>
                    <a:pt x="63" y="501"/>
                    <a:pt x="63" y="501"/>
                  </a:cubicBezTo>
                  <a:cubicBezTo>
                    <a:pt x="84" y="494"/>
                    <a:pt x="84" y="494"/>
                    <a:pt x="84" y="494"/>
                  </a:cubicBezTo>
                  <a:cubicBezTo>
                    <a:pt x="112" y="507"/>
                    <a:pt x="112" y="507"/>
                    <a:pt x="112" y="507"/>
                  </a:cubicBezTo>
                  <a:cubicBezTo>
                    <a:pt x="147" y="520"/>
                    <a:pt x="147" y="520"/>
                    <a:pt x="147" y="520"/>
                  </a:cubicBezTo>
                  <a:cubicBezTo>
                    <a:pt x="158" y="517"/>
                    <a:pt x="158" y="517"/>
                    <a:pt x="158" y="517"/>
                  </a:cubicBezTo>
                  <a:cubicBezTo>
                    <a:pt x="160" y="494"/>
                    <a:pt x="160" y="494"/>
                    <a:pt x="160" y="494"/>
                  </a:cubicBezTo>
                  <a:cubicBezTo>
                    <a:pt x="147" y="470"/>
                    <a:pt x="147" y="470"/>
                    <a:pt x="147" y="470"/>
                  </a:cubicBezTo>
                  <a:cubicBezTo>
                    <a:pt x="150" y="447"/>
                    <a:pt x="150" y="447"/>
                    <a:pt x="150" y="447"/>
                  </a:cubicBezTo>
                  <a:cubicBezTo>
                    <a:pt x="170" y="433"/>
                    <a:pt x="170" y="433"/>
                    <a:pt x="170" y="433"/>
                  </a:cubicBezTo>
                  <a:cubicBezTo>
                    <a:pt x="196" y="426"/>
                    <a:pt x="196" y="426"/>
                    <a:pt x="196" y="426"/>
                  </a:cubicBezTo>
                  <a:cubicBezTo>
                    <a:pt x="212" y="420"/>
                    <a:pt x="212" y="420"/>
                    <a:pt x="212" y="420"/>
                  </a:cubicBezTo>
                  <a:cubicBezTo>
                    <a:pt x="204" y="402"/>
                    <a:pt x="204" y="402"/>
                    <a:pt x="204" y="402"/>
                  </a:cubicBezTo>
                  <a:cubicBezTo>
                    <a:pt x="197" y="383"/>
                    <a:pt x="197" y="383"/>
                    <a:pt x="197" y="383"/>
                  </a:cubicBezTo>
                  <a:cubicBezTo>
                    <a:pt x="212" y="373"/>
                    <a:pt x="212" y="373"/>
                    <a:pt x="212" y="373"/>
                  </a:cubicBezTo>
                  <a:cubicBezTo>
                    <a:pt x="212" y="372"/>
                    <a:pt x="225" y="337"/>
                    <a:pt x="225" y="336"/>
                  </a:cubicBezTo>
                  <a:cubicBezTo>
                    <a:pt x="255" y="321"/>
                    <a:pt x="255" y="321"/>
                    <a:pt x="255" y="321"/>
                  </a:cubicBezTo>
                  <a:cubicBezTo>
                    <a:pt x="308" y="312"/>
                    <a:pt x="308" y="312"/>
                    <a:pt x="308" y="312"/>
                  </a:cubicBezTo>
                  <a:cubicBezTo>
                    <a:pt x="353" y="307"/>
                    <a:pt x="353" y="307"/>
                    <a:pt x="353" y="307"/>
                  </a:cubicBezTo>
                  <a:cubicBezTo>
                    <a:pt x="367" y="323"/>
                    <a:pt x="367" y="323"/>
                    <a:pt x="367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398" y="301"/>
                    <a:pt x="398" y="301"/>
                    <a:pt x="398" y="301"/>
                  </a:cubicBezTo>
                  <a:cubicBezTo>
                    <a:pt x="430" y="288"/>
                    <a:pt x="430" y="288"/>
                    <a:pt x="430" y="288"/>
                  </a:cubicBezTo>
                  <a:cubicBezTo>
                    <a:pt x="452" y="303"/>
                    <a:pt x="452" y="303"/>
                    <a:pt x="452" y="303"/>
                  </a:cubicBezTo>
                  <a:cubicBezTo>
                    <a:pt x="456" y="313"/>
                    <a:pt x="456" y="313"/>
                    <a:pt x="456" y="313"/>
                  </a:cubicBezTo>
                  <a:cubicBezTo>
                    <a:pt x="468" y="310"/>
                    <a:pt x="468" y="310"/>
                    <a:pt x="468" y="310"/>
                  </a:cubicBezTo>
                  <a:cubicBezTo>
                    <a:pt x="467" y="280"/>
                    <a:pt x="467" y="280"/>
                    <a:pt x="467" y="280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519" y="252"/>
                    <a:pt x="519" y="252"/>
                    <a:pt x="519" y="252"/>
                  </a:cubicBezTo>
                  <a:cubicBezTo>
                    <a:pt x="535" y="269"/>
                    <a:pt x="535" y="269"/>
                    <a:pt x="535" y="269"/>
                  </a:cubicBezTo>
                  <a:cubicBezTo>
                    <a:pt x="568" y="268"/>
                    <a:pt x="568" y="268"/>
                    <a:pt x="568" y="268"/>
                  </a:cubicBezTo>
                  <a:cubicBezTo>
                    <a:pt x="574" y="253"/>
                    <a:pt x="574" y="253"/>
                    <a:pt x="574" y="253"/>
                  </a:cubicBezTo>
                  <a:cubicBezTo>
                    <a:pt x="570" y="230"/>
                    <a:pt x="570" y="230"/>
                    <a:pt x="570" y="230"/>
                  </a:cubicBezTo>
                  <a:cubicBezTo>
                    <a:pt x="596" y="190"/>
                    <a:pt x="596" y="190"/>
                    <a:pt x="596" y="190"/>
                  </a:cubicBezTo>
                  <a:cubicBezTo>
                    <a:pt x="644" y="156"/>
                    <a:pt x="644" y="156"/>
                    <a:pt x="644" y="156"/>
                  </a:cubicBezTo>
                  <a:cubicBezTo>
                    <a:pt x="651" y="107"/>
                    <a:pt x="651" y="107"/>
                    <a:pt x="651" y="107"/>
                  </a:cubicBezTo>
                  <a:cubicBezTo>
                    <a:pt x="680" y="103"/>
                    <a:pt x="680" y="103"/>
                    <a:pt x="680" y="103"/>
                  </a:cubicBezTo>
                  <a:cubicBezTo>
                    <a:pt x="718" y="86"/>
                    <a:pt x="718" y="86"/>
                    <a:pt x="718" y="86"/>
                  </a:cubicBezTo>
                  <a:cubicBezTo>
                    <a:pt x="742" y="69"/>
                    <a:pt x="742" y="69"/>
                    <a:pt x="742" y="69"/>
                  </a:cubicBezTo>
                  <a:cubicBezTo>
                    <a:pt x="741" y="54"/>
                    <a:pt x="741" y="54"/>
                    <a:pt x="741" y="54"/>
                  </a:cubicBezTo>
                  <a:cubicBezTo>
                    <a:pt x="729" y="39"/>
                    <a:pt x="729" y="39"/>
                    <a:pt x="729" y="39"/>
                  </a:cubicBezTo>
                  <a:cubicBezTo>
                    <a:pt x="735" y="9"/>
                    <a:pt x="735" y="9"/>
                    <a:pt x="735" y="9"/>
                  </a:cubicBezTo>
                  <a:cubicBezTo>
                    <a:pt x="777" y="8"/>
                    <a:pt x="777" y="8"/>
                    <a:pt x="777" y="8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833" y="15"/>
                    <a:pt x="833" y="15"/>
                    <a:pt x="833" y="15"/>
                  </a:cubicBezTo>
                  <a:cubicBezTo>
                    <a:pt x="854" y="58"/>
                    <a:pt x="854" y="58"/>
                    <a:pt x="854" y="58"/>
                  </a:cubicBezTo>
                  <a:cubicBezTo>
                    <a:pt x="905" y="59"/>
                    <a:pt x="905" y="59"/>
                    <a:pt x="905" y="59"/>
                  </a:cubicBezTo>
                  <a:cubicBezTo>
                    <a:pt x="925" y="81"/>
                    <a:pt x="925" y="81"/>
                    <a:pt x="925" y="81"/>
                  </a:cubicBezTo>
                  <a:cubicBezTo>
                    <a:pt x="942" y="79"/>
                    <a:pt x="942" y="79"/>
                    <a:pt x="942" y="79"/>
                  </a:cubicBezTo>
                  <a:cubicBezTo>
                    <a:pt x="968" y="66"/>
                    <a:pt x="968" y="66"/>
                    <a:pt x="968" y="66"/>
                  </a:cubicBezTo>
                  <a:cubicBezTo>
                    <a:pt x="1020" y="72"/>
                    <a:pt x="1020" y="72"/>
                    <a:pt x="1020" y="72"/>
                  </a:cubicBezTo>
                  <a:cubicBezTo>
                    <a:pt x="1046" y="74"/>
                    <a:pt x="1046" y="74"/>
                    <a:pt x="1046" y="74"/>
                  </a:cubicBezTo>
                  <a:cubicBezTo>
                    <a:pt x="1063" y="54"/>
                    <a:pt x="1063" y="54"/>
                    <a:pt x="1063" y="54"/>
                  </a:cubicBezTo>
                  <a:cubicBezTo>
                    <a:pt x="1089" y="39"/>
                    <a:pt x="1089" y="39"/>
                    <a:pt x="1089" y="39"/>
                  </a:cubicBezTo>
                  <a:cubicBezTo>
                    <a:pt x="1108" y="32"/>
                    <a:pt x="1108" y="32"/>
                    <a:pt x="1108" y="32"/>
                  </a:cubicBezTo>
                  <a:cubicBezTo>
                    <a:pt x="1114" y="61"/>
                    <a:pt x="1114" y="61"/>
                    <a:pt x="1114" y="61"/>
                  </a:cubicBezTo>
                  <a:cubicBezTo>
                    <a:pt x="1135" y="71"/>
                    <a:pt x="1135" y="71"/>
                    <a:pt x="1135" y="71"/>
                  </a:cubicBezTo>
                  <a:cubicBezTo>
                    <a:pt x="1161" y="92"/>
                    <a:pt x="1161" y="92"/>
                    <a:pt x="1161" y="92"/>
                  </a:cubicBezTo>
                  <a:cubicBezTo>
                    <a:pt x="1162" y="149"/>
                    <a:pt x="1162" y="149"/>
                    <a:pt x="1162" y="149"/>
                  </a:cubicBezTo>
                  <a:cubicBezTo>
                    <a:pt x="1170" y="165"/>
                    <a:pt x="1170" y="165"/>
                    <a:pt x="1170" y="165"/>
                  </a:cubicBezTo>
                  <a:cubicBezTo>
                    <a:pt x="1196" y="180"/>
                    <a:pt x="1196" y="180"/>
                    <a:pt x="1196" y="180"/>
                  </a:cubicBezTo>
                  <a:cubicBezTo>
                    <a:pt x="1204" y="203"/>
                    <a:pt x="1204" y="203"/>
                    <a:pt x="1204" y="203"/>
                  </a:cubicBezTo>
                  <a:cubicBezTo>
                    <a:pt x="1245" y="237"/>
                    <a:pt x="1245" y="237"/>
                    <a:pt x="1245" y="237"/>
                  </a:cubicBezTo>
                  <a:cubicBezTo>
                    <a:pt x="1263" y="274"/>
                    <a:pt x="1263" y="274"/>
                    <a:pt x="1263" y="274"/>
                  </a:cubicBezTo>
                  <a:lnTo>
                    <a:pt x="1288" y="29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    </a:t>
              </a:r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6096023" y="3776027"/>
              <a:ext cx="580373" cy="963992"/>
            </a:xfrm>
            <a:custGeom>
              <a:avLst/>
              <a:gdLst/>
              <a:ahLst/>
              <a:cxnLst>
                <a:cxn ang="0">
                  <a:pos x="34" y="853"/>
                </a:cxn>
                <a:cxn ang="0">
                  <a:pos x="22" y="737"/>
                </a:cxn>
                <a:cxn ang="0">
                  <a:pos x="0" y="584"/>
                </a:cxn>
                <a:cxn ang="0">
                  <a:pos x="1" y="470"/>
                </a:cxn>
                <a:cxn ang="0">
                  <a:pos x="8" y="218"/>
                </a:cxn>
                <a:cxn ang="0">
                  <a:pos x="7" y="82"/>
                </a:cxn>
                <a:cxn ang="0">
                  <a:pos x="8" y="30"/>
                </a:cxn>
                <a:cxn ang="0">
                  <a:pos x="369" y="0"/>
                </a:cxn>
                <a:cxn ang="0">
                  <a:pos x="369" y="18"/>
                </a:cxn>
                <a:cxn ang="0">
                  <a:pos x="369" y="35"/>
                </a:cxn>
                <a:cxn ang="0">
                  <a:pos x="375" y="63"/>
                </a:cxn>
                <a:cxn ang="0">
                  <a:pos x="403" y="127"/>
                </a:cxn>
                <a:cxn ang="0">
                  <a:pos x="422" y="208"/>
                </a:cxn>
                <a:cxn ang="0">
                  <a:pos x="434" y="257"/>
                </a:cxn>
                <a:cxn ang="0">
                  <a:pos x="447" y="297"/>
                </a:cxn>
                <a:cxn ang="0">
                  <a:pos x="459" y="353"/>
                </a:cxn>
                <a:cxn ang="0">
                  <a:pos x="476" y="405"/>
                </a:cxn>
                <a:cxn ang="0">
                  <a:pos x="497" y="432"/>
                </a:cxn>
                <a:cxn ang="0">
                  <a:pos x="501" y="460"/>
                </a:cxn>
                <a:cxn ang="0">
                  <a:pos x="517" y="466"/>
                </a:cxn>
                <a:cxn ang="0">
                  <a:pos x="518" y="483"/>
                </a:cxn>
                <a:cxn ang="0">
                  <a:pos x="504" y="523"/>
                </a:cxn>
                <a:cxn ang="0">
                  <a:pos x="500" y="549"/>
                </a:cxn>
                <a:cxn ang="0">
                  <a:pos x="499" y="565"/>
                </a:cxn>
                <a:cxn ang="0">
                  <a:pos x="512" y="600"/>
                </a:cxn>
                <a:cxn ang="0">
                  <a:pos x="514" y="644"/>
                </a:cxn>
                <a:cxn ang="0">
                  <a:pos x="508" y="664"/>
                </a:cxn>
                <a:cxn ang="0">
                  <a:pos x="513" y="670"/>
                </a:cxn>
                <a:cxn ang="0">
                  <a:pos x="525" y="677"/>
                </a:cxn>
                <a:cxn ang="0">
                  <a:pos x="528" y="700"/>
                </a:cxn>
                <a:cxn ang="0">
                  <a:pos x="482" y="697"/>
                </a:cxn>
                <a:cxn ang="0">
                  <a:pos x="427" y="703"/>
                </a:cxn>
                <a:cxn ang="0">
                  <a:pos x="219" y="726"/>
                </a:cxn>
                <a:cxn ang="0">
                  <a:pos x="134" y="738"/>
                </a:cxn>
                <a:cxn ang="0">
                  <a:pos x="133" y="761"/>
                </a:cxn>
                <a:cxn ang="0">
                  <a:pos x="147" y="775"/>
                </a:cxn>
                <a:cxn ang="0">
                  <a:pos x="169" y="792"/>
                </a:cxn>
                <a:cxn ang="0">
                  <a:pos x="173" y="856"/>
                </a:cxn>
                <a:cxn ang="0">
                  <a:pos x="128" y="877"/>
                </a:cxn>
                <a:cxn ang="0">
                  <a:pos x="105" y="874"/>
                </a:cxn>
                <a:cxn ang="0">
                  <a:pos x="128" y="858"/>
                </a:cxn>
                <a:cxn ang="0">
                  <a:pos x="128" y="851"/>
                </a:cxn>
                <a:cxn ang="0">
                  <a:pos x="103" y="802"/>
                </a:cxn>
                <a:cxn ang="0">
                  <a:pos x="85" y="796"/>
                </a:cxn>
                <a:cxn ang="0">
                  <a:pos x="73" y="832"/>
                </a:cxn>
                <a:cxn ang="0">
                  <a:pos x="62" y="854"/>
                </a:cxn>
                <a:cxn ang="0">
                  <a:pos x="57" y="853"/>
                </a:cxn>
                <a:cxn ang="0">
                  <a:pos x="34" y="853"/>
                </a:cxn>
              </a:cxnLst>
              <a:rect l="0" t="0" r="r" b="b"/>
              <a:pathLst>
                <a:path w="528" h="877">
                  <a:moveTo>
                    <a:pt x="34" y="853"/>
                  </a:moveTo>
                  <a:lnTo>
                    <a:pt x="22" y="737"/>
                  </a:lnTo>
                  <a:lnTo>
                    <a:pt x="0" y="584"/>
                  </a:lnTo>
                  <a:lnTo>
                    <a:pt x="1" y="470"/>
                  </a:lnTo>
                  <a:lnTo>
                    <a:pt x="8" y="218"/>
                  </a:lnTo>
                  <a:lnTo>
                    <a:pt x="7" y="82"/>
                  </a:lnTo>
                  <a:lnTo>
                    <a:pt x="8" y="30"/>
                  </a:lnTo>
                  <a:lnTo>
                    <a:pt x="369" y="0"/>
                  </a:lnTo>
                  <a:lnTo>
                    <a:pt x="369" y="18"/>
                  </a:lnTo>
                  <a:lnTo>
                    <a:pt x="369" y="35"/>
                  </a:lnTo>
                  <a:lnTo>
                    <a:pt x="375" y="63"/>
                  </a:lnTo>
                  <a:lnTo>
                    <a:pt x="403" y="127"/>
                  </a:lnTo>
                  <a:lnTo>
                    <a:pt x="422" y="208"/>
                  </a:lnTo>
                  <a:lnTo>
                    <a:pt x="434" y="257"/>
                  </a:lnTo>
                  <a:lnTo>
                    <a:pt x="447" y="297"/>
                  </a:lnTo>
                  <a:lnTo>
                    <a:pt x="459" y="353"/>
                  </a:lnTo>
                  <a:lnTo>
                    <a:pt x="476" y="405"/>
                  </a:lnTo>
                  <a:lnTo>
                    <a:pt x="497" y="432"/>
                  </a:lnTo>
                  <a:lnTo>
                    <a:pt x="501" y="460"/>
                  </a:lnTo>
                  <a:lnTo>
                    <a:pt x="517" y="466"/>
                  </a:lnTo>
                  <a:lnTo>
                    <a:pt x="518" y="483"/>
                  </a:lnTo>
                  <a:lnTo>
                    <a:pt x="504" y="523"/>
                  </a:lnTo>
                  <a:lnTo>
                    <a:pt x="500" y="549"/>
                  </a:lnTo>
                  <a:lnTo>
                    <a:pt x="499" y="565"/>
                  </a:lnTo>
                  <a:lnTo>
                    <a:pt x="512" y="600"/>
                  </a:lnTo>
                  <a:lnTo>
                    <a:pt x="514" y="644"/>
                  </a:lnTo>
                  <a:lnTo>
                    <a:pt x="508" y="664"/>
                  </a:lnTo>
                  <a:lnTo>
                    <a:pt x="513" y="670"/>
                  </a:lnTo>
                  <a:lnTo>
                    <a:pt x="525" y="677"/>
                  </a:lnTo>
                  <a:lnTo>
                    <a:pt x="528" y="700"/>
                  </a:lnTo>
                  <a:lnTo>
                    <a:pt x="482" y="697"/>
                  </a:lnTo>
                  <a:lnTo>
                    <a:pt x="427" y="703"/>
                  </a:lnTo>
                  <a:lnTo>
                    <a:pt x="219" y="726"/>
                  </a:lnTo>
                  <a:lnTo>
                    <a:pt x="134" y="738"/>
                  </a:lnTo>
                  <a:lnTo>
                    <a:pt x="133" y="761"/>
                  </a:lnTo>
                  <a:lnTo>
                    <a:pt x="147" y="775"/>
                  </a:lnTo>
                  <a:lnTo>
                    <a:pt x="169" y="792"/>
                  </a:lnTo>
                  <a:lnTo>
                    <a:pt x="173" y="856"/>
                  </a:lnTo>
                  <a:lnTo>
                    <a:pt x="128" y="877"/>
                  </a:lnTo>
                  <a:lnTo>
                    <a:pt x="105" y="874"/>
                  </a:lnTo>
                  <a:lnTo>
                    <a:pt x="128" y="858"/>
                  </a:lnTo>
                  <a:lnTo>
                    <a:pt x="128" y="851"/>
                  </a:lnTo>
                  <a:lnTo>
                    <a:pt x="103" y="802"/>
                  </a:lnTo>
                  <a:lnTo>
                    <a:pt x="85" y="796"/>
                  </a:lnTo>
                  <a:lnTo>
                    <a:pt x="73" y="832"/>
                  </a:lnTo>
                  <a:lnTo>
                    <a:pt x="62" y="854"/>
                  </a:lnTo>
                  <a:lnTo>
                    <a:pt x="57" y="853"/>
                  </a:lnTo>
                  <a:lnTo>
                    <a:pt x="34" y="85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36"/>
            <p:cNvSpPr>
              <a:spLocks/>
            </p:cNvSpPr>
            <p:nvPr/>
          </p:nvSpPr>
          <p:spPr bwMode="auto">
            <a:xfrm>
              <a:off x="5585998" y="3809002"/>
              <a:ext cx="550694" cy="950801"/>
            </a:xfrm>
            <a:custGeom>
              <a:avLst/>
              <a:gdLst/>
              <a:ahLst/>
              <a:cxnLst>
                <a:cxn ang="0">
                  <a:pos x="501" y="814"/>
                </a:cxn>
                <a:cxn ang="0">
                  <a:pos x="498" y="825"/>
                </a:cxn>
                <a:cxn ang="0">
                  <a:pos x="456" y="825"/>
                </a:cxn>
                <a:cxn ang="0">
                  <a:pos x="445" y="818"/>
                </a:cxn>
                <a:cxn ang="0">
                  <a:pos x="428" y="815"/>
                </a:cxn>
                <a:cxn ang="0">
                  <a:pos x="372" y="831"/>
                </a:cxn>
                <a:cxn ang="0">
                  <a:pos x="358" y="825"/>
                </a:cxn>
                <a:cxn ang="0">
                  <a:pos x="337" y="859"/>
                </a:cxn>
                <a:cxn ang="0">
                  <a:pos x="328" y="865"/>
                </a:cxn>
                <a:cxn ang="0">
                  <a:pos x="319" y="845"/>
                </a:cxn>
                <a:cxn ang="0">
                  <a:pos x="310" y="814"/>
                </a:cxn>
                <a:cxn ang="0">
                  <a:pos x="281" y="788"/>
                </a:cxn>
                <a:cxn ang="0">
                  <a:pos x="291" y="742"/>
                </a:cxn>
                <a:cxn ang="0">
                  <a:pos x="285" y="735"/>
                </a:cxn>
                <a:cxn ang="0">
                  <a:pos x="271" y="736"/>
                </a:cxn>
                <a:cxn ang="0">
                  <a:pos x="206" y="744"/>
                </a:cxn>
                <a:cxn ang="0">
                  <a:pos x="6" y="747"/>
                </a:cxn>
                <a:cxn ang="0">
                  <a:pos x="0" y="729"/>
                </a:cxn>
                <a:cxn ang="0">
                  <a:pos x="7" y="661"/>
                </a:cxn>
                <a:cxn ang="0">
                  <a:pos x="32" y="614"/>
                </a:cxn>
                <a:cxn ang="0">
                  <a:pos x="75" y="540"/>
                </a:cxn>
                <a:cxn ang="0">
                  <a:pos x="71" y="520"/>
                </a:cxn>
                <a:cxn ang="0">
                  <a:pos x="81" y="515"/>
                </a:cxn>
                <a:cxn ang="0">
                  <a:pos x="85" y="500"/>
                </a:cxn>
                <a:cxn ang="0">
                  <a:pos x="67" y="483"/>
                </a:cxn>
                <a:cxn ang="0">
                  <a:pos x="65" y="465"/>
                </a:cxn>
                <a:cxn ang="0">
                  <a:pos x="50" y="431"/>
                </a:cxn>
                <a:cxn ang="0">
                  <a:pos x="49" y="383"/>
                </a:cxn>
                <a:cxn ang="0">
                  <a:pos x="60" y="363"/>
                </a:cxn>
                <a:cxn ang="0">
                  <a:pos x="58" y="335"/>
                </a:cxn>
                <a:cxn ang="0">
                  <a:pos x="44" y="310"/>
                </a:cxn>
                <a:cxn ang="0">
                  <a:pos x="57" y="298"/>
                </a:cxn>
                <a:cxn ang="0">
                  <a:pos x="44" y="278"/>
                </a:cxn>
                <a:cxn ang="0">
                  <a:pos x="47" y="264"/>
                </a:cxn>
                <a:cxn ang="0">
                  <a:pos x="60" y="211"/>
                </a:cxn>
                <a:cxn ang="0">
                  <a:pos x="80" y="195"/>
                </a:cxn>
                <a:cxn ang="0">
                  <a:pos x="76" y="175"/>
                </a:cxn>
                <a:cxn ang="0">
                  <a:pos x="105" y="132"/>
                </a:cxn>
                <a:cxn ang="0">
                  <a:pos x="128" y="121"/>
                </a:cxn>
                <a:cxn ang="0">
                  <a:pos x="126" y="108"/>
                </a:cxn>
                <a:cxn ang="0">
                  <a:pos x="123" y="94"/>
                </a:cxn>
                <a:cxn ang="0">
                  <a:pos x="147" y="48"/>
                </a:cxn>
                <a:cxn ang="0">
                  <a:pos x="167" y="39"/>
                </a:cxn>
                <a:cxn ang="0">
                  <a:pos x="167" y="31"/>
                </a:cxn>
                <a:cxn ang="0">
                  <a:pos x="472" y="0"/>
                </a:cxn>
                <a:cxn ang="0">
                  <a:pos x="472" y="51"/>
                </a:cxn>
                <a:cxn ang="0">
                  <a:pos x="474" y="187"/>
                </a:cxn>
                <a:cxn ang="0">
                  <a:pos x="467" y="439"/>
                </a:cxn>
                <a:cxn ang="0">
                  <a:pos x="466" y="553"/>
                </a:cxn>
                <a:cxn ang="0">
                  <a:pos x="489" y="705"/>
                </a:cxn>
                <a:cxn ang="0">
                  <a:pos x="501" y="814"/>
                </a:cxn>
              </a:cxnLst>
              <a:rect l="0" t="0" r="r" b="b"/>
              <a:pathLst>
                <a:path w="501" h="865">
                  <a:moveTo>
                    <a:pt x="501" y="814"/>
                  </a:moveTo>
                  <a:lnTo>
                    <a:pt x="498" y="825"/>
                  </a:lnTo>
                  <a:lnTo>
                    <a:pt x="456" y="825"/>
                  </a:lnTo>
                  <a:lnTo>
                    <a:pt x="445" y="818"/>
                  </a:lnTo>
                  <a:lnTo>
                    <a:pt x="428" y="815"/>
                  </a:lnTo>
                  <a:lnTo>
                    <a:pt x="372" y="831"/>
                  </a:lnTo>
                  <a:lnTo>
                    <a:pt x="358" y="825"/>
                  </a:lnTo>
                  <a:lnTo>
                    <a:pt x="337" y="859"/>
                  </a:lnTo>
                  <a:lnTo>
                    <a:pt x="328" y="865"/>
                  </a:lnTo>
                  <a:lnTo>
                    <a:pt x="319" y="845"/>
                  </a:lnTo>
                  <a:lnTo>
                    <a:pt x="310" y="814"/>
                  </a:lnTo>
                  <a:lnTo>
                    <a:pt x="281" y="788"/>
                  </a:lnTo>
                  <a:lnTo>
                    <a:pt x="291" y="742"/>
                  </a:lnTo>
                  <a:lnTo>
                    <a:pt x="285" y="735"/>
                  </a:lnTo>
                  <a:lnTo>
                    <a:pt x="271" y="736"/>
                  </a:lnTo>
                  <a:lnTo>
                    <a:pt x="206" y="744"/>
                  </a:lnTo>
                  <a:lnTo>
                    <a:pt x="6" y="747"/>
                  </a:lnTo>
                  <a:lnTo>
                    <a:pt x="0" y="729"/>
                  </a:lnTo>
                  <a:lnTo>
                    <a:pt x="7" y="661"/>
                  </a:lnTo>
                  <a:lnTo>
                    <a:pt x="32" y="614"/>
                  </a:lnTo>
                  <a:lnTo>
                    <a:pt x="75" y="540"/>
                  </a:lnTo>
                  <a:lnTo>
                    <a:pt x="71" y="520"/>
                  </a:lnTo>
                  <a:lnTo>
                    <a:pt x="81" y="515"/>
                  </a:lnTo>
                  <a:lnTo>
                    <a:pt x="85" y="500"/>
                  </a:lnTo>
                  <a:lnTo>
                    <a:pt x="67" y="483"/>
                  </a:lnTo>
                  <a:lnTo>
                    <a:pt x="65" y="465"/>
                  </a:lnTo>
                  <a:lnTo>
                    <a:pt x="50" y="431"/>
                  </a:lnTo>
                  <a:lnTo>
                    <a:pt x="49" y="383"/>
                  </a:lnTo>
                  <a:lnTo>
                    <a:pt x="60" y="363"/>
                  </a:lnTo>
                  <a:lnTo>
                    <a:pt x="58" y="335"/>
                  </a:lnTo>
                  <a:lnTo>
                    <a:pt x="44" y="310"/>
                  </a:lnTo>
                  <a:lnTo>
                    <a:pt x="57" y="298"/>
                  </a:lnTo>
                  <a:lnTo>
                    <a:pt x="44" y="278"/>
                  </a:lnTo>
                  <a:lnTo>
                    <a:pt x="47" y="264"/>
                  </a:lnTo>
                  <a:lnTo>
                    <a:pt x="60" y="211"/>
                  </a:lnTo>
                  <a:lnTo>
                    <a:pt x="80" y="195"/>
                  </a:lnTo>
                  <a:lnTo>
                    <a:pt x="76" y="175"/>
                  </a:lnTo>
                  <a:lnTo>
                    <a:pt x="105" y="132"/>
                  </a:lnTo>
                  <a:lnTo>
                    <a:pt x="128" y="121"/>
                  </a:lnTo>
                  <a:lnTo>
                    <a:pt x="126" y="108"/>
                  </a:lnTo>
                  <a:lnTo>
                    <a:pt x="123" y="94"/>
                  </a:lnTo>
                  <a:lnTo>
                    <a:pt x="147" y="48"/>
                  </a:lnTo>
                  <a:lnTo>
                    <a:pt x="167" y="39"/>
                  </a:lnTo>
                  <a:lnTo>
                    <a:pt x="167" y="31"/>
                  </a:lnTo>
                  <a:lnTo>
                    <a:pt x="472" y="0"/>
                  </a:lnTo>
                  <a:lnTo>
                    <a:pt x="472" y="51"/>
                  </a:lnTo>
                  <a:lnTo>
                    <a:pt x="474" y="187"/>
                  </a:lnTo>
                  <a:lnTo>
                    <a:pt x="467" y="439"/>
                  </a:lnTo>
                  <a:lnTo>
                    <a:pt x="466" y="553"/>
                  </a:lnTo>
                  <a:lnTo>
                    <a:pt x="489" y="705"/>
                  </a:lnTo>
                  <a:lnTo>
                    <a:pt x="501" y="81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15" name="5-Point Star 14"/>
          <p:cNvSpPr/>
          <p:nvPr/>
        </p:nvSpPr>
        <p:spPr>
          <a:xfrm>
            <a:off x="4958331" y="4280643"/>
            <a:ext cx="396782" cy="377024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889449" y="2361940"/>
            <a:ext cx="396782" cy="377024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5021915" y="2888754"/>
            <a:ext cx="396782" cy="377024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262278" y="3033363"/>
            <a:ext cx="396782" cy="377024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2724382" y="2670180"/>
            <a:ext cx="396782" cy="377024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4531189" y="2243368"/>
            <a:ext cx="396782" cy="377024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4" y="214055"/>
            <a:ext cx="8229600" cy="7124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What’s in Your Way in Adding a Material?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133600"/>
            <a:ext cx="1924613" cy="15277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41902" y="4016634"/>
            <a:ext cx="2830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ucida Sans"/>
                <a:cs typeface="Lucida Sans"/>
              </a:rPr>
              <a:t>Can a facility </a:t>
            </a:r>
            <a:endParaRPr lang="en-US" dirty="0" smtClean="0">
              <a:latin typeface="Lucida Sans"/>
              <a:cs typeface="Lucida Sans"/>
            </a:endParaRPr>
          </a:p>
          <a:p>
            <a:pPr algn="ctr"/>
            <a:r>
              <a:rPr lang="en-US" dirty="0" smtClean="0">
                <a:latin typeface="Lucida Sans"/>
                <a:cs typeface="Lucida Sans"/>
              </a:rPr>
              <a:t>sort </a:t>
            </a:r>
            <a:r>
              <a:rPr lang="en-US" dirty="0">
                <a:latin typeface="Lucida Sans"/>
                <a:cs typeface="Lucida Sans"/>
              </a:rPr>
              <a:t>it?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223" y="4008030"/>
            <a:ext cx="3119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ucida Sans"/>
                <a:cs typeface="Lucida Sans"/>
              </a:rPr>
              <a:t>Is there </a:t>
            </a:r>
            <a:r>
              <a:rPr lang="en-US" dirty="0" smtClean="0">
                <a:latin typeface="Lucida Sans"/>
                <a:cs typeface="Lucida Sans"/>
              </a:rPr>
              <a:t>a strong </a:t>
            </a:r>
          </a:p>
          <a:p>
            <a:pPr algn="ctr"/>
            <a:r>
              <a:rPr lang="en-US" dirty="0" smtClean="0">
                <a:latin typeface="Lucida Sans"/>
                <a:cs typeface="Lucida Sans"/>
              </a:rPr>
              <a:t>enough market </a:t>
            </a:r>
            <a:r>
              <a:rPr lang="en-US" dirty="0">
                <a:latin typeface="Lucida Sans"/>
                <a:cs typeface="Lucida Sans"/>
              </a:rPr>
              <a:t>for it?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12884" y="4054197"/>
            <a:ext cx="2106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ucida Sans"/>
                <a:cs typeface="Lucida Sans"/>
              </a:rPr>
              <a:t>Can you get </a:t>
            </a:r>
            <a:r>
              <a:rPr lang="en-US" dirty="0" smtClean="0">
                <a:latin typeface="Lucida Sans"/>
                <a:cs typeface="Lucida Sans"/>
              </a:rPr>
              <a:t>enough </a:t>
            </a:r>
            <a:r>
              <a:rPr lang="en-US" dirty="0">
                <a:latin typeface="Lucida Sans"/>
                <a:cs typeface="Lucida Sans"/>
              </a:rPr>
              <a:t>material </a:t>
            </a:r>
            <a:endParaRPr lang="en-US" dirty="0" smtClean="0">
              <a:latin typeface="Lucida Sans"/>
              <a:cs typeface="Lucida Sans"/>
            </a:endParaRPr>
          </a:p>
          <a:p>
            <a:pPr algn="ctr"/>
            <a:r>
              <a:rPr lang="en-US" dirty="0" smtClean="0">
                <a:latin typeface="Lucida Sans"/>
                <a:cs typeface="Lucida Sans"/>
              </a:rPr>
              <a:t>to </a:t>
            </a:r>
            <a:r>
              <a:rPr lang="en-US" dirty="0">
                <a:latin typeface="Lucida Sans"/>
                <a:cs typeface="Lucida Sans"/>
              </a:rPr>
              <a:t>make it worthwhile?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80463"/>
            <a:ext cx="1741869" cy="14906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136" y="1780425"/>
            <a:ext cx="1433728" cy="1990676"/>
          </a:xfrm>
          <a:prstGeom prst="rect">
            <a:avLst/>
          </a:prstGeom>
        </p:spPr>
      </p:pic>
      <p:pic>
        <p:nvPicPr>
          <p:cNvPr id="37" name="Picture 36" descr="cc ppt header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6000" y="0"/>
            <a:ext cx="1778000" cy="1642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1" y="2260031"/>
            <a:ext cx="1628308" cy="15110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943" y="2270247"/>
            <a:ext cx="1628308" cy="151107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812641" y="1411341"/>
            <a:ext cx="3106718" cy="4227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1" y="1259911"/>
            <a:ext cx="8328818" cy="50670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24556" y="2012664"/>
            <a:ext cx="2177143" cy="3129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Lucida Sans"/>
                <a:ea typeface="+mj-ea"/>
                <a:cs typeface="Lucida Sans"/>
              </a:defRPr>
            </a:lvl1pPr>
          </a:lstStyle>
          <a:p>
            <a:pPr algn="ctr"/>
            <a:r>
              <a:rPr lang="en-US" sz="2800" dirty="0" smtClean="0"/>
              <a:t>Consider all the potential sources for recyclable materials.</a:t>
            </a:r>
            <a:endParaRPr lang="en-US" sz="28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4974" y="6570433"/>
            <a:ext cx="571917" cy="410065"/>
          </a:xfrm>
          <a:prstGeom prst="rect">
            <a:avLst/>
          </a:prstGeom>
        </p:spPr>
        <p:txBody>
          <a:bodyPr/>
          <a:lstStyle/>
          <a:p>
            <a:fld id="{EBF96C1C-5B5A-594A-A9EC-60B460332E16}" type="slidenum">
              <a:rPr lang="en-US" sz="1800" smtClean="0">
                <a:solidFill>
                  <a:schemeClr val="bg1"/>
                </a:solidFill>
              </a:rPr>
              <a:pPr/>
              <a:t>16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5638800" cy="712470"/>
          </a:xfrm>
        </p:spPr>
        <p:txBody>
          <a:bodyPr>
            <a:noAutofit/>
          </a:bodyPr>
          <a:lstStyle/>
          <a:p>
            <a:r>
              <a:rPr lang="en-US" b="1" dirty="0" smtClean="0"/>
              <a:t>Building Volume</a:t>
            </a:r>
            <a:endParaRPr lang="en-US" b="1" dirty="0"/>
          </a:p>
        </p:txBody>
      </p:sp>
      <p:pic>
        <p:nvPicPr>
          <p:cNvPr id="8" name="Picture 7" descr="cc ppt heade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6000" y="0"/>
            <a:ext cx="1778000" cy="16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39" y="341719"/>
            <a:ext cx="8229600" cy="7124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What’s in Your Way in Adding a Material?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133600"/>
            <a:ext cx="1924613" cy="15277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41902" y="4016634"/>
            <a:ext cx="2830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ucida Sans"/>
                <a:cs typeface="Lucida Sans"/>
              </a:rPr>
              <a:t>Can a facility </a:t>
            </a:r>
            <a:endParaRPr lang="en-US" dirty="0" smtClean="0">
              <a:latin typeface="Lucida Sans"/>
              <a:cs typeface="Lucida Sans"/>
            </a:endParaRPr>
          </a:p>
          <a:p>
            <a:pPr algn="ctr"/>
            <a:r>
              <a:rPr lang="en-US" dirty="0" smtClean="0">
                <a:latin typeface="Lucida Sans"/>
                <a:cs typeface="Lucida Sans"/>
              </a:rPr>
              <a:t>sort </a:t>
            </a:r>
            <a:r>
              <a:rPr lang="en-US" dirty="0">
                <a:latin typeface="Lucida Sans"/>
                <a:cs typeface="Lucida Sans"/>
              </a:rPr>
              <a:t>it?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223" y="4008030"/>
            <a:ext cx="3119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ucida Sans"/>
                <a:cs typeface="Lucida Sans"/>
              </a:rPr>
              <a:t>Is there </a:t>
            </a:r>
            <a:r>
              <a:rPr lang="en-US" dirty="0" smtClean="0">
                <a:latin typeface="Lucida Sans"/>
                <a:cs typeface="Lucida Sans"/>
              </a:rPr>
              <a:t>a strong </a:t>
            </a:r>
          </a:p>
          <a:p>
            <a:pPr algn="ctr"/>
            <a:r>
              <a:rPr lang="en-US" dirty="0" smtClean="0">
                <a:latin typeface="Lucida Sans"/>
                <a:cs typeface="Lucida Sans"/>
              </a:rPr>
              <a:t>enough market </a:t>
            </a:r>
            <a:r>
              <a:rPr lang="en-US" dirty="0">
                <a:latin typeface="Lucida Sans"/>
                <a:cs typeface="Lucida Sans"/>
              </a:rPr>
              <a:t>for it?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12884" y="4054197"/>
            <a:ext cx="2106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ucida Sans"/>
                <a:cs typeface="Lucida Sans"/>
              </a:rPr>
              <a:t>Can you get </a:t>
            </a:r>
            <a:r>
              <a:rPr lang="en-US" dirty="0" smtClean="0">
                <a:latin typeface="Lucida Sans"/>
                <a:cs typeface="Lucida Sans"/>
              </a:rPr>
              <a:t>enough </a:t>
            </a:r>
            <a:r>
              <a:rPr lang="en-US" dirty="0">
                <a:latin typeface="Lucida Sans"/>
                <a:cs typeface="Lucida Sans"/>
              </a:rPr>
              <a:t>material </a:t>
            </a:r>
            <a:endParaRPr lang="en-US" dirty="0" smtClean="0">
              <a:latin typeface="Lucida Sans"/>
              <a:cs typeface="Lucida Sans"/>
            </a:endParaRPr>
          </a:p>
          <a:p>
            <a:pPr algn="ctr"/>
            <a:r>
              <a:rPr lang="en-US" dirty="0" smtClean="0">
                <a:latin typeface="Lucida Sans"/>
                <a:cs typeface="Lucida Sans"/>
              </a:rPr>
              <a:t>to </a:t>
            </a:r>
            <a:r>
              <a:rPr lang="en-US" dirty="0">
                <a:latin typeface="Lucida Sans"/>
                <a:cs typeface="Lucida Sans"/>
              </a:rPr>
              <a:t>make it worthwhile?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80463"/>
            <a:ext cx="1741869" cy="14906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136" y="1780425"/>
            <a:ext cx="1433728" cy="1990676"/>
          </a:xfrm>
          <a:prstGeom prst="rect">
            <a:avLst/>
          </a:prstGeom>
        </p:spPr>
      </p:pic>
      <p:pic>
        <p:nvPicPr>
          <p:cNvPr id="37" name="Picture 36" descr="cc ppt header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6000" y="0"/>
            <a:ext cx="1778000" cy="1642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1" y="2260031"/>
            <a:ext cx="1628308" cy="15110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943" y="2270247"/>
            <a:ext cx="1628308" cy="15110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92" y="2060622"/>
            <a:ext cx="1628308" cy="15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752" y="1920440"/>
            <a:ext cx="2547255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50775" y="4160038"/>
            <a:ext cx="2106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Lucida Sans"/>
                <a:cs typeface="Lucida Sans"/>
              </a:rPr>
              <a:t>Communicate and educate</a:t>
            </a:r>
            <a:endParaRPr lang="en-US" sz="2000" dirty="0">
              <a:latin typeface="Lucida Sans"/>
              <a:cs typeface="Lucida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919" y="1801594"/>
            <a:ext cx="1157555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394" y="3081487"/>
            <a:ext cx="1358694" cy="10785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753" y="4504019"/>
            <a:ext cx="1014721" cy="14089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6" y="1832751"/>
            <a:ext cx="793168" cy="736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6" y="3389634"/>
            <a:ext cx="793168" cy="7360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89" y="4946517"/>
            <a:ext cx="793168" cy="73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712470"/>
          </a:xfrm>
        </p:spPr>
        <p:txBody>
          <a:bodyPr>
            <a:noAutofit/>
          </a:bodyPr>
          <a:lstStyle/>
          <a:p>
            <a:r>
              <a:rPr lang="en-US" b="1" dirty="0" smtClean="0"/>
              <a:t>Creating the Recycling Buzz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2533"/>
            <a:ext cx="8077200" cy="4682067"/>
          </a:xfrm>
        </p:spPr>
        <p:txBody>
          <a:bodyPr/>
          <a:lstStyle/>
          <a:p>
            <a:r>
              <a:rPr lang="en-US" dirty="0"/>
              <a:t>Increasing visibility of </a:t>
            </a:r>
            <a:r>
              <a:rPr lang="en-US" dirty="0" smtClean="0"/>
              <a:t>new materials will </a:t>
            </a:r>
            <a:r>
              <a:rPr lang="en-US" dirty="0"/>
              <a:t>drive more </a:t>
            </a:r>
            <a:r>
              <a:rPr lang="en-US" dirty="0" smtClean="0"/>
              <a:t>to </a:t>
            </a:r>
            <a:r>
              <a:rPr lang="en-US" dirty="0"/>
              <a:t>the recycling bin, the MRF, and the end </a:t>
            </a:r>
            <a:r>
              <a:rPr lang="en-US" dirty="0" smtClean="0"/>
              <a:t>markets – keeping the recycle-cycle going!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the addition of </a:t>
            </a:r>
            <a:r>
              <a:rPr lang="en-US" dirty="0" smtClean="0"/>
              <a:t>a new material to your program to help raise awareness for your entire program.  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48" y="4495800"/>
            <a:ext cx="333230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514600" y="4495800"/>
            <a:ext cx="2856186" cy="1557349"/>
          </a:xfrm>
          <a:prstGeom prst="wedgeEllipseCallout">
            <a:avLst>
              <a:gd name="adj1" fmla="val 68587"/>
              <a:gd name="adj2" fmla="val 58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Carton Council can assist you here – tools, grants, and more!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090" y="1324176"/>
            <a:ext cx="8492975" cy="501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33400" y="304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4523B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4523B"/>
                </a:solidFill>
                <a:latin typeface="Lucida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4523B"/>
                </a:solidFill>
                <a:latin typeface="Lucida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4523B"/>
                </a:solidFill>
                <a:latin typeface="Lucida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4523B"/>
                </a:solidFill>
                <a:latin typeface="Lucida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4523B"/>
                </a:solidFill>
                <a:latin typeface="Lucida Grande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4523B"/>
                </a:solidFill>
                <a:latin typeface="Lucida Grande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4523B"/>
                </a:solidFill>
                <a:latin typeface="Lucida Grande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4523B"/>
                </a:solidFill>
                <a:latin typeface="Lucida Grande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eaLnBrk="1" hangingPunct="1"/>
            <a:r>
              <a:rPr lang="en-US" b="1" baseline="0" dirty="0" smtClean="0">
                <a:solidFill>
                  <a:schemeClr val="tx1"/>
                </a:solidFill>
              </a:rPr>
              <a:t>What are cartons?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005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Creating the Buzz – First </a:t>
            </a:r>
            <a:r>
              <a:rPr lang="en-US" dirty="0"/>
              <a:t>S</a:t>
            </a:r>
            <a:r>
              <a:rPr lang="en-US" b="1" dirty="0" smtClean="0"/>
              <a:t>teps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4523B"/>
                </a:solidFill>
              </a:rPr>
              <a:t>Update your website</a:t>
            </a:r>
          </a:p>
          <a:p>
            <a:pPr lvl="1"/>
            <a:r>
              <a:rPr lang="en-US" dirty="0" smtClean="0">
                <a:solidFill>
                  <a:srgbClr val="64523B"/>
                </a:solidFill>
              </a:rPr>
              <a:t>People go to websites first</a:t>
            </a:r>
          </a:p>
          <a:p>
            <a:pPr lvl="1"/>
            <a:r>
              <a:rPr lang="en-US" dirty="0" smtClean="0">
                <a:solidFill>
                  <a:srgbClr val="64523B"/>
                </a:solidFill>
              </a:rPr>
              <a:t>Carton Council will link to your site from </a:t>
            </a:r>
            <a:r>
              <a:rPr lang="en-US" u="sng" dirty="0" smtClean="0">
                <a:solidFill>
                  <a:schemeClr val="tx2"/>
                </a:solidFill>
              </a:rPr>
              <a:t>recyclecartons.com</a:t>
            </a:r>
            <a:r>
              <a:rPr lang="en-US" dirty="0" smtClean="0">
                <a:solidFill>
                  <a:srgbClr val="64523B"/>
                </a:solidFill>
              </a:rPr>
              <a:t> </a:t>
            </a:r>
          </a:p>
          <a:p>
            <a:r>
              <a:rPr lang="en-US" dirty="0" smtClean="0">
                <a:solidFill>
                  <a:srgbClr val="64523B"/>
                </a:solidFill>
              </a:rPr>
              <a:t>Update your Recycling Guidelines</a:t>
            </a:r>
          </a:p>
          <a:p>
            <a:pPr lvl="1"/>
            <a:r>
              <a:rPr lang="en-US" dirty="0" smtClean="0">
                <a:solidFill>
                  <a:srgbClr val="64523B"/>
                </a:solidFill>
              </a:rPr>
              <a:t>May be time sensitive to regular production schedule</a:t>
            </a:r>
          </a:p>
          <a:p>
            <a:r>
              <a:rPr lang="en-US" dirty="0" smtClean="0">
                <a:solidFill>
                  <a:srgbClr val="64523B"/>
                </a:solidFill>
              </a:rPr>
              <a:t>Other tools used in your community?</a:t>
            </a:r>
          </a:p>
          <a:p>
            <a:pPr lvl="1"/>
            <a:r>
              <a:rPr lang="en-US" dirty="0" smtClean="0">
                <a:solidFill>
                  <a:srgbClr val="64523B"/>
                </a:solidFill>
              </a:rPr>
              <a:t>Events</a:t>
            </a:r>
          </a:p>
          <a:p>
            <a:pPr lvl="1"/>
            <a:r>
              <a:rPr lang="en-US" dirty="0" smtClean="0">
                <a:solidFill>
                  <a:srgbClr val="64523B"/>
                </a:solidFill>
              </a:rPr>
              <a:t>Press Releases</a:t>
            </a:r>
          </a:p>
          <a:p>
            <a:pPr lvl="1"/>
            <a:r>
              <a:rPr lang="en-US" dirty="0" smtClean="0">
                <a:solidFill>
                  <a:srgbClr val="64523B"/>
                </a:solidFill>
              </a:rPr>
              <a:t>America Recycles Days and Earth Day</a:t>
            </a:r>
          </a:p>
          <a:p>
            <a:r>
              <a:rPr lang="en-US" dirty="0" smtClean="0">
                <a:solidFill>
                  <a:srgbClr val="64523B"/>
                </a:solidFill>
              </a:rPr>
              <a:t>Timing: As soon as possible!</a:t>
            </a:r>
            <a:endParaRPr lang="en-US" sz="2000" dirty="0" smtClean="0">
              <a:solidFill>
                <a:srgbClr val="64523B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90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36" y="1638300"/>
            <a:ext cx="3026928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 need to flatten</a:t>
            </a:r>
          </a:p>
          <a:p>
            <a:pPr lvl="1"/>
            <a:r>
              <a:rPr lang="en-US" dirty="0" smtClean="0"/>
              <a:t>Recent study results</a:t>
            </a:r>
          </a:p>
          <a:p>
            <a:r>
              <a:rPr lang="en-US" dirty="0" smtClean="0"/>
              <a:t>Caps ok</a:t>
            </a:r>
          </a:p>
          <a:p>
            <a:r>
              <a:rPr lang="en-US" dirty="0" smtClean="0"/>
              <a:t>Remove straws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Preparation of Cartons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981200"/>
            <a:ext cx="9144000" cy="312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7447" y="2438400"/>
            <a:ext cx="2286000" cy="22860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Adding School Cartons to the Equation</a:t>
            </a:r>
          </a:p>
        </p:txBody>
      </p:sp>
      <p:sp>
        <p:nvSpPr>
          <p:cNvPr id="45062" name="TextBox 13"/>
          <p:cNvSpPr txBox="1">
            <a:spLocks noChangeArrowheads="1"/>
          </p:cNvSpPr>
          <p:nvPr/>
        </p:nvSpPr>
        <p:spPr bwMode="auto">
          <a:xfrm>
            <a:off x="2705847" y="2667000"/>
            <a:ext cx="6096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8800" dirty="0"/>
              <a:t>+</a:t>
            </a:r>
          </a:p>
        </p:txBody>
      </p:sp>
      <p:sp>
        <p:nvSpPr>
          <p:cNvPr id="45063" name="TextBox 14"/>
          <p:cNvSpPr txBox="1">
            <a:spLocks noChangeArrowheads="1"/>
          </p:cNvSpPr>
          <p:nvPr/>
        </p:nvSpPr>
        <p:spPr bwMode="auto">
          <a:xfrm>
            <a:off x="5830047" y="2667000"/>
            <a:ext cx="6096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8800" dirty="0"/>
              <a:t>=</a:t>
            </a:r>
          </a:p>
        </p:txBody>
      </p:sp>
      <p:sp>
        <p:nvSpPr>
          <p:cNvPr id="16" name="Oval 15"/>
          <p:cNvSpPr/>
          <p:nvPr/>
        </p:nvSpPr>
        <p:spPr>
          <a:xfrm>
            <a:off x="3467847" y="2438400"/>
            <a:ext cx="2286000" cy="22860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92047" y="2438400"/>
            <a:ext cx="2286000" cy="228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3" name="Picture 12" descr="recyc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819400"/>
            <a:ext cx="1597152" cy="1530096"/>
          </a:xfrm>
          <a:prstGeom prst="rect">
            <a:avLst/>
          </a:prstGeom>
        </p:spPr>
      </p:pic>
      <p:pic>
        <p:nvPicPr>
          <p:cNvPr id="14" name="Picture 13" descr="scho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99" y="2743200"/>
            <a:ext cx="1530096" cy="1524000"/>
          </a:xfrm>
          <a:prstGeom prst="rect">
            <a:avLst/>
          </a:prstGeom>
        </p:spPr>
      </p:pic>
      <p:pic>
        <p:nvPicPr>
          <p:cNvPr id="15" name="Picture 14" descr="hou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9" y="2895600"/>
            <a:ext cx="1377696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Schools are important to the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Schools generate large amounts of solid waste every day</a:t>
            </a:r>
          </a:p>
          <a:p>
            <a:r>
              <a:rPr lang="en-US" dirty="0" smtClean="0"/>
              <a:t>Increasing waste costs are a burden to schools</a:t>
            </a:r>
          </a:p>
          <a:p>
            <a:r>
              <a:rPr lang="en-US" dirty="0" smtClean="0"/>
              <a:t>Recycling programs teach students valuable lessons</a:t>
            </a:r>
          </a:p>
          <a:p>
            <a:r>
              <a:rPr lang="en-US" dirty="0" smtClean="0"/>
              <a:t>MRFs need school cartons to move full truckloads of cartons to end markets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1219200"/>
            <a:ext cx="9144000" cy="4919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C:\Documents and Settings\acollinson\Local Settings\Temporary Internet Files\Content.IE5\VH0WP6B8\MP900439576[1]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19200"/>
            <a:ext cx="5029200" cy="4918717"/>
          </a:xfrm>
          <a:prstGeom prst="rect">
            <a:avLst/>
          </a:prstGeom>
          <a:noFill/>
          <a:ln>
            <a:noFill/>
          </a:ln>
        </p:spPr>
      </p:pic>
      <p:sp>
        <p:nvSpPr>
          <p:cNvPr id="23552" name="Rectangle 23551"/>
          <p:cNvSpPr/>
          <p:nvPr/>
        </p:nvSpPr>
        <p:spPr>
          <a:xfrm>
            <a:off x="6248400" y="1752600"/>
            <a:ext cx="2514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One elementary student </a:t>
            </a:r>
            <a:r>
              <a:rPr lang="en-US" dirty="0" smtClean="0"/>
              <a:t>generates</a:t>
            </a:r>
            <a:r>
              <a:rPr lang="en-US" dirty="0"/>
              <a:t> </a:t>
            </a:r>
            <a:r>
              <a:rPr lang="en-US" sz="2000" b="1" dirty="0" smtClean="0"/>
              <a:t>133 </a:t>
            </a:r>
            <a:r>
              <a:rPr lang="en-US" sz="2000" b="1" dirty="0"/>
              <a:t>servings </a:t>
            </a:r>
            <a:r>
              <a:rPr lang="en-US" dirty="0"/>
              <a:t>of milk/year</a:t>
            </a:r>
          </a:p>
          <a:p>
            <a:r>
              <a:rPr lang="en-US" sz="3600" dirty="0"/>
              <a:t> </a:t>
            </a:r>
          </a:p>
          <a:p>
            <a:r>
              <a:rPr lang="en-US" dirty="0"/>
              <a:t>That’s </a:t>
            </a:r>
            <a:r>
              <a:rPr lang="en-US" sz="2000" b="1" dirty="0"/>
              <a:t>2.5 pounds </a:t>
            </a:r>
            <a:r>
              <a:rPr lang="en-US" dirty="0"/>
              <a:t>of cartons per student per year</a:t>
            </a:r>
          </a:p>
          <a:p>
            <a:r>
              <a:rPr lang="en-US" sz="3600" dirty="0"/>
              <a:t> </a:t>
            </a:r>
          </a:p>
          <a:p>
            <a:r>
              <a:rPr lang="en-US" dirty="0"/>
              <a:t>One 400 student elementary school </a:t>
            </a:r>
            <a:r>
              <a:rPr lang="en-US" dirty="0" smtClean="0"/>
              <a:t>generates </a:t>
            </a:r>
            <a:r>
              <a:rPr lang="en-US" sz="2000" b="1" dirty="0" smtClean="0"/>
              <a:t>1000 </a:t>
            </a:r>
            <a:r>
              <a:rPr lang="en-US" sz="2000" b="1" dirty="0"/>
              <a:t>pounds</a:t>
            </a:r>
            <a:r>
              <a:rPr lang="en-US" dirty="0"/>
              <a:t> of cartons/year</a:t>
            </a:r>
            <a:endParaRPr lang="en-US" dirty="0">
              <a:solidFill>
                <a:srgbClr val="63523C"/>
              </a:solidFill>
              <a:latin typeface="Lucida Sans" pitchFamily="34" charset="0"/>
            </a:endParaRPr>
          </a:p>
        </p:txBody>
      </p:sp>
      <p:sp>
        <p:nvSpPr>
          <p:cNvPr id="23555" name="Title 235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Schools </a:t>
            </a:r>
            <a:r>
              <a:rPr lang="en-US" dirty="0" smtClean="0"/>
              <a:t>Generate </a:t>
            </a:r>
            <a:r>
              <a:rPr lang="en-US" dirty="0"/>
              <a:t>C</a:t>
            </a:r>
            <a:r>
              <a:rPr lang="en-US" dirty="0" smtClean="0"/>
              <a:t>artons</a:t>
            </a:r>
            <a:r>
              <a:rPr lang="en-US" dirty="0" smtClean="0"/>
              <a:t>! </a:t>
            </a:r>
            <a:endParaRPr lang="en-US" dirty="0"/>
          </a:p>
        </p:txBody>
      </p:sp>
      <p:pic>
        <p:nvPicPr>
          <p:cNvPr id="37" name="Picture 36" descr="cc ppt header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6000" y="0"/>
            <a:ext cx="1778000" cy="1642512"/>
          </a:xfrm>
          <a:prstGeom prst="rect">
            <a:avLst/>
          </a:prstGeom>
        </p:spPr>
      </p:pic>
      <p:pic>
        <p:nvPicPr>
          <p:cNvPr id="23557" name="Picture 235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858" y="1905000"/>
            <a:ext cx="565785" cy="685800"/>
          </a:xfrm>
          <a:prstGeom prst="rect">
            <a:avLst/>
          </a:prstGeom>
        </p:spPr>
      </p:pic>
      <p:pic>
        <p:nvPicPr>
          <p:cNvPr id="23558" name="Picture 235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4724400"/>
            <a:ext cx="825500" cy="952500"/>
          </a:xfrm>
          <a:prstGeom prst="rect">
            <a:avLst/>
          </a:prstGeom>
        </p:spPr>
      </p:pic>
      <p:pic>
        <p:nvPicPr>
          <p:cNvPr id="23559" name="Picture 235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9507" y="3415255"/>
            <a:ext cx="614486" cy="547145"/>
          </a:xfrm>
          <a:prstGeom prst="rect">
            <a:avLst/>
          </a:prstGeom>
        </p:spPr>
      </p:pic>
      <p:cxnSp>
        <p:nvCxnSpPr>
          <p:cNvPr id="23562" name="Straight Connector 23561"/>
          <p:cNvCxnSpPr/>
          <p:nvPr/>
        </p:nvCxnSpPr>
        <p:spPr>
          <a:xfrm>
            <a:off x="5410200" y="2895600"/>
            <a:ext cx="3429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410200" y="4394696"/>
            <a:ext cx="3429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3" name="Slide Number Placeholder 2356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991"/>
            <a:ext cx="9144000" cy="5085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Carton Recycling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 descr="cc ppt heade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6000" y="0"/>
            <a:ext cx="1778000" cy="16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391400" cy="7124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Adding </a:t>
            </a:r>
            <a:r>
              <a:rPr lang="en-US" sz="2800" dirty="0" smtClean="0"/>
              <a:t>Cartons </a:t>
            </a:r>
            <a:r>
              <a:rPr lang="en-US" sz="2800" dirty="0" smtClean="0"/>
              <a:t>is Definitely Doable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339725" y="1371600"/>
          <a:ext cx="84645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486400" y="1828800"/>
            <a:ext cx="2137610" cy="3810000"/>
            <a:chOff x="5574632" y="1896978"/>
            <a:chExt cx="2137610" cy="3894222"/>
          </a:xfrm>
          <a:solidFill>
            <a:schemeClr val="tx2"/>
          </a:solidFill>
        </p:grpSpPr>
        <p:sp>
          <p:nvSpPr>
            <p:cNvPr id="11" name="Pentagon 10"/>
            <p:cNvSpPr/>
            <p:nvPr/>
          </p:nvSpPr>
          <p:spPr>
            <a:xfrm>
              <a:off x="5578642" y="1896978"/>
              <a:ext cx="2133600" cy="46730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 Light" panose="020F0302020204030204" pitchFamily="34" charset="0"/>
                </a:rPr>
                <a:t>CAMPAIGN KICKOFF</a:t>
              </a:r>
              <a:endParaRPr lang="en-US" sz="1600" dirty="0">
                <a:latin typeface="Calibri Light" panose="020F030202020403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574632" y="1905000"/>
              <a:ext cx="0" cy="3886200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cc ppt heade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6000" y="0"/>
            <a:ext cx="1778000" cy="16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1828800" cy="1143000"/>
          </a:xfrm>
          <a:prstGeom prst="rect">
            <a:avLst/>
          </a:prstGeom>
          <a:solidFill>
            <a:srgbClr val="FFFFFF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Adding Cartons Across the Nation</a:t>
            </a:r>
            <a:endParaRPr lang="en-US" sz="2800" dirty="0"/>
          </a:p>
        </p:txBody>
      </p:sp>
      <p:sp>
        <p:nvSpPr>
          <p:cNvPr id="1074" name="Freeform 50"/>
          <p:cNvSpPr>
            <a:spLocks/>
          </p:cNvSpPr>
          <p:nvPr/>
        </p:nvSpPr>
        <p:spPr bwMode="auto">
          <a:xfrm>
            <a:off x="1780042" y="1628259"/>
            <a:ext cx="902295" cy="1452267"/>
          </a:xfrm>
          <a:custGeom>
            <a:avLst/>
            <a:gdLst/>
            <a:ahLst/>
            <a:cxnLst>
              <a:cxn ang="0">
                <a:pos x="0" y="1481"/>
              </a:cxn>
              <a:cxn ang="0">
                <a:pos x="88" y="1129"/>
              </a:cxn>
              <a:cxn ang="0">
                <a:pos x="101" y="1087"/>
              </a:cxn>
              <a:cxn ang="0">
                <a:pos x="126" y="1027"/>
              </a:cxn>
              <a:cxn ang="0">
                <a:pos x="114" y="1005"/>
              </a:cxn>
              <a:cxn ang="0">
                <a:pos x="89" y="1006"/>
              </a:cxn>
              <a:cxn ang="0">
                <a:pos x="81" y="995"/>
              </a:cxn>
              <a:cxn ang="0">
                <a:pos x="85" y="984"/>
              </a:cxn>
              <a:cxn ang="0">
                <a:pos x="89" y="953"/>
              </a:cxn>
              <a:cxn ang="0">
                <a:pos x="133" y="898"/>
              </a:cxn>
              <a:cxn ang="0">
                <a:pos x="152" y="894"/>
              </a:cxn>
              <a:cxn ang="0">
                <a:pos x="163" y="882"/>
              </a:cxn>
              <a:cxn ang="0">
                <a:pos x="169" y="850"/>
              </a:cxn>
              <a:cxn ang="0">
                <a:pos x="178" y="843"/>
              </a:cxn>
              <a:cxn ang="0">
                <a:pos x="217" y="785"/>
              </a:cxn>
              <a:cxn ang="0">
                <a:pos x="256" y="742"/>
              </a:cxn>
              <a:cxn ang="0">
                <a:pos x="258" y="704"/>
              </a:cxn>
              <a:cxn ang="0">
                <a:pos x="224" y="678"/>
              </a:cxn>
              <a:cxn ang="0">
                <a:pos x="208" y="634"/>
              </a:cxn>
              <a:cxn ang="0">
                <a:pos x="345" y="0"/>
              </a:cxn>
              <a:cxn ang="0">
                <a:pos x="480" y="26"/>
              </a:cxn>
              <a:cxn ang="0">
                <a:pos x="436" y="239"/>
              </a:cxn>
              <a:cxn ang="0">
                <a:pos x="471" y="314"/>
              </a:cxn>
              <a:cxn ang="0">
                <a:pos x="455" y="361"/>
              </a:cxn>
              <a:cxn ang="0">
                <a:pos x="475" y="407"/>
              </a:cxn>
              <a:cxn ang="0">
                <a:pos x="506" y="420"/>
              </a:cxn>
              <a:cxn ang="0">
                <a:pos x="545" y="515"/>
              </a:cxn>
              <a:cxn ang="0">
                <a:pos x="580" y="560"/>
              </a:cxn>
              <a:cxn ang="0">
                <a:pos x="585" y="571"/>
              </a:cxn>
              <a:cxn ang="0">
                <a:pos x="618" y="583"/>
              </a:cxn>
              <a:cxn ang="0">
                <a:pos x="622" y="604"/>
              </a:cxn>
              <a:cxn ang="0">
                <a:pos x="552" y="777"/>
              </a:cxn>
              <a:cxn ang="0">
                <a:pos x="551" y="803"/>
              </a:cxn>
              <a:cxn ang="0">
                <a:pos x="577" y="836"/>
              </a:cxn>
              <a:cxn ang="0">
                <a:pos x="586" y="836"/>
              </a:cxn>
              <a:cxn ang="0">
                <a:pos x="635" y="805"/>
              </a:cxn>
              <a:cxn ang="0">
                <a:pos x="642" y="795"/>
              </a:cxn>
              <a:cxn ang="0">
                <a:pos x="658" y="801"/>
              </a:cxn>
              <a:cxn ang="0">
                <a:pos x="655" y="855"/>
              </a:cxn>
              <a:cxn ang="0">
                <a:pos x="682" y="980"/>
              </a:cxn>
              <a:cxn ang="0">
                <a:pos x="721" y="1012"/>
              </a:cxn>
              <a:cxn ang="0">
                <a:pos x="738" y="1034"/>
              </a:cxn>
              <a:cxn ang="0">
                <a:pos x="731" y="1075"/>
              </a:cxn>
              <a:cxn ang="0">
                <a:pos x="742" y="1103"/>
              </a:cxn>
              <a:cxn ang="0">
                <a:pos x="752" y="1114"/>
              </a:cxn>
              <a:cxn ang="0">
                <a:pos x="777" y="1090"/>
              </a:cxn>
              <a:cxn ang="0">
                <a:pos x="806" y="1091"/>
              </a:cxn>
              <a:cxn ang="0">
                <a:pos x="835" y="1104"/>
              </a:cxn>
              <a:cxn ang="0">
                <a:pos x="863" y="1097"/>
              </a:cxn>
              <a:cxn ang="0">
                <a:pos x="901" y="1096"/>
              </a:cxn>
              <a:cxn ang="0">
                <a:pos x="940" y="1112"/>
              </a:cxn>
              <a:cxn ang="0">
                <a:pos x="968" y="1109"/>
              </a:cxn>
              <a:cxn ang="0">
                <a:pos x="973" y="1078"/>
              </a:cxn>
              <a:cxn ang="0">
                <a:pos x="1002" y="1071"/>
              </a:cxn>
              <a:cxn ang="0">
                <a:pos x="1015" y="1086"/>
              </a:cxn>
              <a:cxn ang="0">
                <a:pos x="1019" y="1115"/>
              </a:cxn>
              <a:cxn ang="0">
                <a:pos x="1033" y="1127"/>
              </a:cxn>
              <a:cxn ang="0">
                <a:pos x="949" y="1663"/>
              </a:cxn>
              <a:cxn ang="0">
                <a:pos x="0" y="1481"/>
              </a:cxn>
            </a:cxnLst>
            <a:rect l="0" t="0" r="r" b="b"/>
            <a:pathLst>
              <a:path w="1033" h="1663">
                <a:moveTo>
                  <a:pt x="0" y="1481"/>
                </a:moveTo>
                <a:cubicBezTo>
                  <a:pt x="88" y="1129"/>
                  <a:pt x="88" y="1129"/>
                  <a:pt x="88" y="1129"/>
                </a:cubicBezTo>
                <a:cubicBezTo>
                  <a:pt x="101" y="1087"/>
                  <a:pt x="101" y="1087"/>
                  <a:pt x="101" y="1087"/>
                </a:cubicBezTo>
                <a:cubicBezTo>
                  <a:pt x="126" y="1027"/>
                  <a:pt x="126" y="1027"/>
                  <a:pt x="126" y="1027"/>
                </a:cubicBezTo>
                <a:cubicBezTo>
                  <a:pt x="114" y="1005"/>
                  <a:pt x="114" y="1005"/>
                  <a:pt x="114" y="1005"/>
                </a:cubicBezTo>
                <a:cubicBezTo>
                  <a:pt x="89" y="1006"/>
                  <a:pt x="89" y="1006"/>
                  <a:pt x="89" y="1006"/>
                </a:cubicBezTo>
                <a:cubicBezTo>
                  <a:pt x="81" y="995"/>
                  <a:pt x="81" y="995"/>
                  <a:pt x="81" y="995"/>
                </a:cubicBezTo>
                <a:cubicBezTo>
                  <a:pt x="85" y="984"/>
                  <a:pt x="85" y="984"/>
                  <a:pt x="85" y="984"/>
                </a:cubicBezTo>
                <a:cubicBezTo>
                  <a:pt x="89" y="953"/>
                  <a:pt x="89" y="953"/>
                  <a:pt x="89" y="953"/>
                </a:cubicBezTo>
                <a:cubicBezTo>
                  <a:pt x="133" y="898"/>
                  <a:pt x="133" y="898"/>
                  <a:pt x="133" y="898"/>
                </a:cubicBezTo>
                <a:cubicBezTo>
                  <a:pt x="152" y="894"/>
                  <a:pt x="152" y="894"/>
                  <a:pt x="152" y="894"/>
                </a:cubicBezTo>
                <a:cubicBezTo>
                  <a:pt x="163" y="882"/>
                  <a:pt x="163" y="882"/>
                  <a:pt x="163" y="882"/>
                </a:cubicBezTo>
                <a:cubicBezTo>
                  <a:pt x="169" y="850"/>
                  <a:pt x="169" y="850"/>
                  <a:pt x="169" y="850"/>
                </a:cubicBezTo>
                <a:cubicBezTo>
                  <a:pt x="178" y="843"/>
                  <a:pt x="178" y="843"/>
                  <a:pt x="178" y="843"/>
                </a:cubicBezTo>
                <a:cubicBezTo>
                  <a:pt x="217" y="785"/>
                  <a:pt x="217" y="785"/>
                  <a:pt x="217" y="785"/>
                </a:cubicBezTo>
                <a:cubicBezTo>
                  <a:pt x="256" y="742"/>
                  <a:pt x="256" y="742"/>
                  <a:pt x="256" y="742"/>
                </a:cubicBezTo>
                <a:cubicBezTo>
                  <a:pt x="258" y="704"/>
                  <a:pt x="258" y="704"/>
                  <a:pt x="258" y="704"/>
                </a:cubicBezTo>
                <a:cubicBezTo>
                  <a:pt x="224" y="678"/>
                  <a:pt x="224" y="678"/>
                  <a:pt x="224" y="678"/>
                </a:cubicBezTo>
                <a:cubicBezTo>
                  <a:pt x="208" y="634"/>
                  <a:pt x="208" y="634"/>
                  <a:pt x="208" y="634"/>
                </a:cubicBezTo>
                <a:cubicBezTo>
                  <a:pt x="345" y="0"/>
                  <a:pt x="345" y="0"/>
                  <a:pt x="345" y="0"/>
                </a:cubicBezTo>
                <a:cubicBezTo>
                  <a:pt x="480" y="26"/>
                  <a:pt x="480" y="26"/>
                  <a:pt x="480" y="26"/>
                </a:cubicBezTo>
                <a:cubicBezTo>
                  <a:pt x="436" y="239"/>
                  <a:pt x="436" y="239"/>
                  <a:pt x="436" y="239"/>
                </a:cubicBezTo>
                <a:cubicBezTo>
                  <a:pt x="471" y="314"/>
                  <a:pt x="471" y="314"/>
                  <a:pt x="471" y="314"/>
                </a:cubicBezTo>
                <a:cubicBezTo>
                  <a:pt x="455" y="361"/>
                  <a:pt x="455" y="361"/>
                  <a:pt x="455" y="361"/>
                </a:cubicBezTo>
                <a:cubicBezTo>
                  <a:pt x="475" y="407"/>
                  <a:pt x="475" y="407"/>
                  <a:pt x="475" y="407"/>
                </a:cubicBezTo>
                <a:cubicBezTo>
                  <a:pt x="506" y="420"/>
                  <a:pt x="506" y="420"/>
                  <a:pt x="506" y="420"/>
                </a:cubicBezTo>
                <a:cubicBezTo>
                  <a:pt x="545" y="515"/>
                  <a:pt x="545" y="515"/>
                  <a:pt x="545" y="515"/>
                </a:cubicBezTo>
                <a:cubicBezTo>
                  <a:pt x="580" y="560"/>
                  <a:pt x="580" y="560"/>
                  <a:pt x="580" y="560"/>
                </a:cubicBezTo>
                <a:cubicBezTo>
                  <a:pt x="585" y="571"/>
                  <a:pt x="585" y="571"/>
                  <a:pt x="585" y="571"/>
                </a:cubicBezTo>
                <a:cubicBezTo>
                  <a:pt x="618" y="583"/>
                  <a:pt x="618" y="583"/>
                  <a:pt x="618" y="583"/>
                </a:cubicBezTo>
                <a:cubicBezTo>
                  <a:pt x="622" y="604"/>
                  <a:pt x="622" y="604"/>
                  <a:pt x="622" y="604"/>
                </a:cubicBezTo>
                <a:cubicBezTo>
                  <a:pt x="552" y="777"/>
                  <a:pt x="552" y="777"/>
                  <a:pt x="552" y="777"/>
                </a:cubicBezTo>
                <a:cubicBezTo>
                  <a:pt x="551" y="803"/>
                  <a:pt x="551" y="803"/>
                  <a:pt x="551" y="803"/>
                </a:cubicBezTo>
                <a:cubicBezTo>
                  <a:pt x="577" y="836"/>
                  <a:pt x="577" y="836"/>
                  <a:pt x="577" y="836"/>
                </a:cubicBezTo>
                <a:cubicBezTo>
                  <a:pt x="586" y="836"/>
                  <a:pt x="586" y="836"/>
                  <a:pt x="586" y="836"/>
                </a:cubicBezTo>
                <a:cubicBezTo>
                  <a:pt x="635" y="805"/>
                  <a:pt x="635" y="805"/>
                  <a:pt x="635" y="805"/>
                </a:cubicBezTo>
                <a:cubicBezTo>
                  <a:pt x="642" y="795"/>
                  <a:pt x="642" y="795"/>
                  <a:pt x="642" y="795"/>
                </a:cubicBezTo>
                <a:cubicBezTo>
                  <a:pt x="658" y="801"/>
                  <a:pt x="658" y="801"/>
                  <a:pt x="658" y="801"/>
                </a:cubicBezTo>
                <a:cubicBezTo>
                  <a:pt x="655" y="855"/>
                  <a:pt x="655" y="855"/>
                  <a:pt x="655" y="855"/>
                </a:cubicBezTo>
                <a:cubicBezTo>
                  <a:pt x="682" y="980"/>
                  <a:pt x="682" y="980"/>
                  <a:pt x="682" y="980"/>
                </a:cubicBezTo>
                <a:cubicBezTo>
                  <a:pt x="721" y="1012"/>
                  <a:pt x="721" y="1012"/>
                  <a:pt x="721" y="1012"/>
                </a:cubicBezTo>
                <a:cubicBezTo>
                  <a:pt x="738" y="1034"/>
                  <a:pt x="738" y="1034"/>
                  <a:pt x="738" y="1034"/>
                </a:cubicBezTo>
                <a:cubicBezTo>
                  <a:pt x="731" y="1075"/>
                  <a:pt x="731" y="1075"/>
                  <a:pt x="731" y="1075"/>
                </a:cubicBezTo>
                <a:cubicBezTo>
                  <a:pt x="742" y="1103"/>
                  <a:pt x="742" y="1103"/>
                  <a:pt x="742" y="1103"/>
                </a:cubicBezTo>
                <a:cubicBezTo>
                  <a:pt x="752" y="1114"/>
                  <a:pt x="752" y="1114"/>
                  <a:pt x="752" y="1114"/>
                </a:cubicBezTo>
                <a:cubicBezTo>
                  <a:pt x="777" y="1090"/>
                  <a:pt x="777" y="1090"/>
                  <a:pt x="777" y="1090"/>
                </a:cubicBezTo>
                <a:cubicBezTo>
                  <a:pt x="806" y="1091"/>
                  <a:pt x="806" y="1091"/>
                  <a:pt x="806" y="1091"/>
                </a:cubicBezTo>
                <a:cubicBezTo>
                  <a:pt x="835" y="1104"/>
                  <a:pt x="835" y="1104"/>
                  <a:pt x="835" y="1104"/>
                </a:cubicBezTo>
                <a:cubicBezTo>
                  <a:pt x="863" y="1097"/>
                  <a:pt x="863" y="1097"/>
                  <a:pt x="863" y="1097"/>
                </a:cubicBezTo>
                <a:cubicBezTo>
                  <a:pt x="901" y="1096"/>
                  <a:pt x="901" y="1096"/>
                  <a:pt x="901" y="1096"/>
                </a:cubicBezTo>
                <a:cubicBezTo>
                  <a:pt x="940" y="1112"/>
                  <a:pt x="940" y="1112"/>
                  <a:pt x="940" y="1112"/>
                </a:cubicBezTo>
                <a:cubicBezTo>
                  <a:pt x="968" y="1109"/>
                  <a:pt x="968" y="1109"/>
                  <a:pt x="968" y="1109"/>
                </a:cubicBezTo>
                <a:cubicBezTo>
                  <a:pt x="973" y="1078"/>
                  <a:pt x="973" y="1078"/>
                  <a:pt x="973" y="1078"/>
                </a:cubicBezTo>
                <a:cubicBezTo>
                  <a:pt x="1002" y="1071"/>
                  <a:pt x="1002" y="1071"/>
                  <a:pt x="1002" y="1071"/>
                </a:cubicBezTo>
                <a:cubicBezTo>
                  <a:pt x="1015" y="1086"/>
                  <a:pt x="1015" y="1086"/>
                  <a:pt x="1015" y="1086"/>
                </a:cubicBezTo>
                <a:cubicBezTo>
                  <a:pt x="1019" y="1115"/>
                  <a:pt x="1019" y="1115"/>
                  <a:pt x="1019" y="1115"/>
                </a:cubicBezTo>
                <a:cubicBezTo>
                  <a:pt x="1033" y="1127"/>
                  <a:pt x="1033" y="1127"/>
                  <a:pt x="1033" y="1127"/>
                </a:cubicBezTo>
                <a:cubicBezTo>
                  <a:pt x="949" y="1663"/>
                  <a:pt x="949" y="1663"/>
                  <a:pt x="949" y="1663"/>
                </a:cubicBezTo>
                <a:cubicBezTo>
                  <a:pt x="949" y="1663"/>
                  <a:pt x="70" y="1496"/>
                  <a:pt x="0" y="1481"/>
                </a:cubicBezTo>
                <a:close/>
              </a:path>
            </a:pathLst>
          </a:custGeom>
          <a:solidFill>
            <a:schemeClr val="tx2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50" b="1" dirty="0" smtClean="0">
              <a:solidFill>
                <a:schemeClr val="bg1"/>
              </a:solidFill>
            </a:endParaRPr>
          </a:p>
          <a:p>
            <a:pPr algn="ctr"/>
            <a:endParaRPr lang="en-US" sz="1050" b="1" dirty="0">
              <a:solidFill>
                <a:schemeClr val="bg1"/>
              </a:solidFill>
            </a:endParaRPr>
          </a:p>
          <a:p>
            <a:r>
              <a:rPr lang="en-US" sz="1050" b="1" dirty="0" smtClean="0">
                <a:solidFill>
                  <a:schemeClr val="bg1"/>
                </a:solidFill>
              </a:rPr>
              <a:t>     17%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78" name="Freeform 54"/>
          <p:cNvSpPr>
            <a:spLocks/>
          </p:cNvSpPr>
          <p:nvPr/>
        </p:nvSpPr>
        <p:spPr bwMode="auto">
          <a:xfrm>
            <a:off x="796109" y="1907541"/>
            <a:ext cx="1209507" cy="1006490"/>
          </a:xfrm>
          <a:custGeom>
            <a:avLst/>
            <a:gdLst/>
            <a:ahLst/>
            <a:cxnLst>
              <a:cxn ang="0">
                <a:pos x="918" y="937"/>
              </a:cxn>
              <a:cxn ang="0">
                <a:pos x="990" y="654"/>
              </a:cxn>
              <a:cxn ang="0">
                <a:pos x="999" y="620"/>
              </a:cxn>
              <a:cxn ang="0">
                <a:pos x="1018" y="573"/>
              </a:cxn>
              <a:cxn ang="0">
                <a:pos x="1013" y="564"/>
              </a:cxn>
              <a:cxn ang="0">
                <a:pos x="993" y="564"/>
              </a:cxn>
              <a:cxn ang="0">
                <a:pos x="982" y="551"/>
              </a:cxn>
              <a:cxn ang="0">
                <a:pos x="986" y="538"/>
              </a:cxn>
              <a:cxn ang="0">
                <a:pos x="990" y="512"/>
              </a:cxn>
              <a:cxn ang="0">
                <a:pos x="1026" y="468"/>
              </a:cxn>
              <a:cxn ang="0">
                <a:pos x="1041" y="459"/>
              </a:cxn>
              <a:cxn ang="0">
                <a:pos x="1051" y="449"/>
              </a:cxn>
              <a:cxn ang="0">
                <a:pos x="1062" y="420"/>
              </a:cxn>
              <a:cxn ang="0">
                <a:pos x="1095" y="374"/>
              </a:cxn>
              <a:cxn ang="0">
                <a:pos x="1125" y="342"/>
              </a:cxn>
              <a:cxn ang="0">
                <a:pos x="1126" y="315"/>
              </a:cxn>
              <a:cxn ang="0">
                <a:pos x="1099" y="294"/>
              </a:cxn>
              <a:cxn ang="0">
                <a:pos x="1085" y="257"/>
              </a:cxn>
              <a:cxn ang="0">
                <a:pos x="982" y="227"/>
              </a:cxn>
              <a:cxn ang="0">
                <a:pos x="860" y="198"/>
              </a:cxn>
              <a:cxn ang="0">
                <a:pos x="734" y="199"/>
              </a:cxn>
              <a:cxn ang="0">
                <a:pos x="730" y="188"/>
              </a:cxn>
              <a:cxn ang="0">
                <a:pos x="686" y="205"/>
              </a:cxn>
              <a:cxn ang="0">
                <a:pos x="650" y="200"/>
              </a:cxn>
              <a:cxn ang="0">
                <a:pos x="630" y="187"/>
              </a:cxn>
              <a:cxn ang="0">
                <a:pos x="620" y="193"/>
              </a:cxn>
              <a:cxn ang="0">
                <a:pos x="581" y="191"/>
              </a:cxn>
              <a:cxn ang="0">
                <a:pos x="568" y="180"/>
              </a:cxn>
              <a:cxn ang="0">
                <a:pos x="525" y="164"/>
              </a:cxn>
              <a:cxn ang="0">
                <a:pos x="518" y="164"/>
              </a:cxn>
              <a:cxn ang="0">
                <a:pos x="483" y="152"/>
              </a:cxn>
              <a:cxn ang="0">
                <a:pos x="467" y="167"/>
              </a:cxn>
              <a:cxn ang="0">
                <a:pos x="417" y="164"/>
              </a:cxn>
              <a:cxn ang="0">
                <a:pos x="368" y="131"/>
              </a:cxn>
              <a:cxn ang="0">
                <a:pos x="374" y="124"/>
              </a:cxn>
              <a:cxn ang="0">
                <a:pos x="376" y="61"/>
              </a:cxn>
              <a:cxn ang="0">
                <a:pos x="358" y="29"/>
              </a:cxn>
              <a:cxn ang="0">
                <a:pos x="324" y="24"/>
              </a:cxn>
              <a:cxn ang="0">
                <a:pos x="319" y="4"/>
              </a:cxn>
              <a:cxn ang="0">
                <a:pos x="299" y="0"/>
              </a:cxn>
              <a:cxn ang="0">
                <a:pos x="252" y="17"/>
              </a:cxn>
              <a:cxn ang="0">
                <a:pos x="233" y="70"/>
              </a:cxn>
              <a:cxn ang="0">
                <a:pos x="207" y="151"/>
              </a:cxn>
              <a:cxn ang="0">
                <a:pos x="181" y="204"/>
              </a:cxn>
              <a:cxn ang="0">
                <a:pos x="141" y="318"/>
              </a:cxn>
              <a:cxn ang="0">
                <a:pos x="88" y="429"/>
              </a:cxn>
              <a:cxn ang="0">
                <a:pos x="22" y="531"/>
              </a:cxn>
              <a:cxn ang="0">
                <a:pos x="7" y="555"/>
              </a:cxn>
              <a:cxn ang="0">
                <a:pos x="0" y="625"/>
              </a:cxn>
              <a:cxn ang="0">
                <a:pos x="3" y="723"/>
              </a:cxn>
              <a:cxn ang="0">
                <a:pos x="918" y="937"/>
              </a:cxn>
            </a:cxnLst>
            <a:rect l="0" t="0" r="r" b="b"/>
            <a:pathLst>
              <a:path w="1126" h="937">
                <a:moveTo>
                  <a:pt x="918" y="937"/>
                </a:moveTo>
                <a:lnTo>
                  <a:pt x="990" y="654"/>
                </a:lnTo>
                <a:lnTo>
                  <a:pt x="999" y="620"/>
                </a:lnTo>
                <a:lnTo>
                  <a:pt x="1018" y="573"/>
                </a:lnTo>
                <a:lnTo>
                  <a:pt x="1013" y="564"/>
                </a:lnTo>
                <a:lnTo>
                  <a:pt x="993" y="564"/>
                </a:lnTo>
                <a:lnTo>
                  <a:pt x="982" y="551"/>
                </a:lnTo>
                <a:lnTo>
                  <a:pt x="986" y="538"/>
                </a:lnTo>
                <a:lnTo>
                  <a:pt x="990" y="512"/>
                </a:lnTo>
                <a:lnTo>
                  <a:pt x="1026" y="468"/>
                </a:lnTo>
                <a:lnTo>
                  <a:pt x="1041" y="459"/>
                </a:lnTo>
                <a:lnTo>
                  <a:pt x="1051" y="449"/>
                </a:lnTo>
                <a:lnTo>
                  <a:pt x="1062" y="420"/>
                </a:lnTo>
                <a:lnTo>
                  <a:pt x="1095" y="374"/>
                </a:lnTo>
                <a:lnTo>
                  <a:pt x="1125" y="342"/>
                </a:lnTo>
                <a:lnTo>
                  <a:pt x="1126" y="315"/>
                </a:lnTo>
                <a:lnTo>
                  <a:pt x="1099" y="294"/>
                </a:lnTo>
                <a:lnTo>
                  <a:pt x="1085" y="257"/>
                </a:lnTo>
                <a:lnTo>
                  <a:pt x="982" y="227"/>
                </a:lnTo>
                <a:lnTo>
                  <a:pt x="860" y="198"/>
                </a:lnTo>
                <a:lnTo>
                  <a:pt x="734" y="199"/>
                </a:lnTo>
                <a:lnTo>
                  <a:pt x="730" y="188"/>
                </a:lnTo>
                <a:lnTo>
                  <a:pt x="686" y="205"/>
                </a:lnTo>
                <a:lnTo>
                  <a:pt x="650" y="200"/>
                </a:lnTo>
                <a:lnTo>
                  <a:pt x="630" y="187"/>
                </a:lnTo>
                <a:lnTo>
                  <a:pt x="620" y="193"/>
                </a:lnTo>
                <a:lnTo>
                  <a:pt x="581" y="191"/>
                </a:lnTo>
                <a:lnTo>
                  <a:pt x="568" y="180"/>
                </a:lnTo>
                <a:lnTo>
                  <a:pt x="525" y="164"/>
                </a:lnTo>
                <a:lnTo>
                  <a:pt x="518" y="164"/>
                </a:lnTo>
                <a:lnTo>
                  <a:pt x="483" y="152"/>
                </a:lnTo>
                <a:lnTo>
                  <a:pt x="467" y="167"/>
                </a:lnTo>
                <a:lnTo>
                  <a:pt x="417" y="164"/>
                </a:lnTo>
                <a:lnTo>
                  <a:pt x="368" y="131"/>
                </a:lnTo>
                <a:lnTo>
                  <a:pt x="374" y="124"/>
                </a:lnTo>
                <a:lnTo>
                  <a:pt x="376" y="61"/>
                </a:lnTo>
                <a:lnTo>
                  <a:pt x="358" y="29"/>
                </a:lnTo>
                <a:lnTo>
                  <a:pt x="324" y="24"/>
                </a:lnTo>
                <a:lnTo>
                  <a:pt x="319" y="4"/>
                </a:lnTo>
                <a:lnTo>
                  <a:pt x="299" y="0"/>
                </a:lnTo>
                <a:lnTo>
                  <a:pt x="252" y="17"/>
                </a:lnTo>
                <a:lnTo>
                  <a:pt x="233" y="70"/>
                </a:lnTo>
                <a:lnTo>
                  <a:pt x="207" y="151"/>
                </a:lnTo>
                <a:lnTo>
                  <a:pt x="181" y="204"/>
                </a:lnTo>
                <a:lnTo>
                  <a:pt x="141" y="318"/>
                </a:lnTo>
                <a:lnTo>
                  <a:pt x="88" y="429"/>
                </a:lnTo>
                <a:lnTo>
                  <a:pt x="22" y="531"/>
                </a:lnTo>
                <a:lnTo>
                  <a:pt x="7" y="555"/>
                </a:lnTo>
                <a:lnTo>
                  <a:pt x="0" y="625"/>
                </a:lnTo>
                <a:lnTo>
                  <a:pt x="3" y="723"/>
                </a:lnTo>
                <a:lnTo>
                  <a:pt x="918" y="93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71%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79" name="Freeform 55"/>
          <p:cNvSpPr>
            <a:spLocks noEditPoints="1"/>
          </p:cNvSpPr>
          <p:nvPr/>
        </p:nvSpPr>
        <p:spPr bwMode="auto">
          <a:xfrm>
            <a:off x="1066797" y="1447800"/>
            <a:ext cx="1014008" cy="734727"/>
          </a:xfrm>
          <a:custGeom>
            <a:avLst/>
            <a:gdLst/>
            <a:ahLst/>
            <a:cxnLst>
              <a:cxn ang="0">
                <a:pos x="396" y="14"/>
              </a:cxn>
              <a:cxn ang="0">
                <a:pos x="579" y="61"/>
              </a:cxn>
              <a:cxn ang="0">
                <a:pos x="1009" y="174"/>
              </a:cxn>
              <a:cxn ang="0">
                <a:pos x="1025" y="842"/>
              </a:cxn>
              <a:cxn ang="0">
                <a:pos x="746" y="771"/>
              </a:cxn>
              <a:cxn ang="0">
                <a:pos x="589" y="758"/>
              </a:cxn>
              <a:cxn ang="0">
                <a:pos x="487" y="773"/>
              </a:cxn>
              <a:cxn ang="0">
                <a:pos x="452" y="763"/>
              </a:cxn>
              <a:cxn ang="0">
                <a:pos x="388" y="748"/>
              </a:cxn>
              <a:cxn ang="0">
                <a:pos x="328" y="729"/>
              </a:cxn>
              <a:cxn ang="0">
                <a:pos x="265" y="732"/>
              </a:cxn>
              <a:cxn ang="0">
                <a:pos x="143" y="687"/>
              </a:cxn>
              <a:cxn ang="0">
                <a:pos x="152" y="601"/>
              </a:cxn>
              <a:cxn ang="0">
                <a:pos x="88" y="557"/>
              </a:cxn>
              <a:cxn ang="0">
                <a:pos x="59" y="527"/>
              </a:cxn>
              <a:cxn ang="0">
                <a:pos x="0" y="507"/>
              </a:cxn>
              <a:cxn ang="0">
                <a:pos x="31" y="475"/>
              </a:cxn>
              <a:cxn ang="0">
                <a:pos x="21" y="423"/>
              </a:cxn>
              <a:cxn ang="0">
                <a:pos x="67" y="380"/>
              </a:cxn>
              <a:cxn ang="0">
                <a:pos x="25" y="281"/>
              </a:cxn>
              <a:cxn ang="0">
                <a:pos x="31" y="173"/>
              </a:cxn>
              <a:cxn ang="0">
                <a:pos x="36" y="47"/>
              </a:cxn>
              <a:cxn ang="0">
                <a:pos x="81" y="81"/>
              </a:cxn>
              <a:cxn ang="0">
                <a:pos x="141" y="126"/>
              </a:cxn>
              <a:cxn ang="0">
                <a:pos x="217" y="153"/>
              </a:cxn>
              <a:cxn ang="0">
                <a:pos x="280" y="178"/>
              </a:cxn>
              <a:cxn ang="0">
                <a:pos x="303" y="152"/>
              </a:cxn>
              <a:cxn ang="0">
                <a:pos x="337" y="127"/>
              </a:cxn>
              <a:cxn ang="0">
                <a:pos x="343" y="157"/>
              </a:cxn>
              <a:cxn ang="0">
                <a:pos x="317" y="182"/>
              </a:cxn>
              <a:cxn ang="0">
                <a:pos x="346" y="221"/>
              </a:cxn>
              <a:cxn ang="0">
                <a:pos x="367" y="239"/>
              </a:cxn>
              <a:cxn ang="0">
                <a:pos x="359" y="213"/>
              </a:cxn>
              <a:cxn ang="0">
                <a:pos x="363" y="163"/>
              </a:cxn>
              <a:cxn ang="0">
                <a:pos x="356" y="126"/>
              </a:cxn>
              <a:cxn ang="0">
                <a:pos x="363" y="64"/>
              </a:cxn>
              <a:cxn ang="0">
                <a:pos x="341" y="8"/>
              </a:cxn>
              <a:cxn ang="0">
                <a:pos x="258" y="60"/>
              </a:cxn>
              <a:cxn ang="0">
                <a:pos x="283" y="72"/>
              </a:cxn>
              <a:cxn ang="0">
                <a:pos x="322" y="55"/>
              </a:cxn>
              <a:cxn ang="0">
                <a:pos x="315" y="88"/>
              </a:cxn>
              <a:cxn ang="0">
                <a:pos x="314" y="116"/>
              </a:cxn>
              <a:cxn ang="0">
                <a:pos x="291" y="118"/>
              </a:cxn>
              <a:cxn ang="0">
                <a:pos x="289" y="86"/>
              </a:cxn>
              <a:cxn ang="0">
                <a:pos x="278" y="107"/>
              </a:cxn>
              <a:cxn ang="0">
                <a:pos x="258" y="60"/>
              </a:cxn>
            </a:cxnLst>
            <a:rect l="0" t="0" r="r" b="b"/>
            <a:pathLst>
              <a:path w="1161" h="842">
                <a:moveTo>
                  <a:pt x="353" y="0"/>
                </a:moveTo>
                <a:cubicBezTo>
                  <a:pt x="396" y="14"/>
                  <a:pt x="396" y="14"/>
                  <a:pt x="396" y="14"/>
                </a:cubicBezTo>
                <a:cubicBezTo>
                  <a:pt x="493" y="42"/>
                  <a:pt x="493" y="42"/>
                  <a:pt x="493" y="42"/>
                </a:cubicBezTo>
                <a:cubicBezTo>
                  <a:pt x="579" y="61"/>
                  <a:pt x="579" y="61"/>
                  <a:pt x="579" y="61"/>
                </a:cubicBezTo>
                <a:cubicBezTo>
                  <a:pt x="780" y="118"/>
                  <a:pt x="780" y="118"/>
                  <a:pt x="780" y="118"/>
                </a:cubicBezTo>
                <a:cubicBezTo>
                  <a:pt x="1009" y="174"/>
                  <a:pt x="1009" y="174"/>
                  <a:pt x="1009" y="174"/>
                </a:cubicBezTo>
                <a:cubicBezTo>
                  <a:pt x="1161" y="206"/>
                  <a:pt x="1161" y="206"/>
                  <a:pt x="1161" y="206"/>
                </a:cubicBezTo>
                <a:cubicBezTo>
                  <a:pt x="1025" y="842"/>
                  <a:pt x="1025" y="842"/>
                  <a:pt x="1025" y="842"/>
                </a:cubicBezTo>
                <a:cubicBezTo>
                  <a:pt x="901" y="807"/>
                  <a:pt x="901" y="807"/>
                  <a:pt x="901" y="807"/>
                </a:cubicBezTo>
                <a:cubicBezTo>
                  <a:pt x="746" y="771"/>
                  <a:pt x="746" y="771"/>
                  <a:pt x="746" y="771"/>
                </a:cubicBezTo>
                <a:cubicBezTo>
                  <a:pt x="593" y="772"/>
                  <a:pt x="593" y="772"/>
                  <a:pt x="593" y="772"/>
                </a:cubicBezTo>
                <a:cubicBezTo>
                  <a:pt x="589" y="758"/>
                  <a:pt x="589" y="758"/>
                  <a:pt x="589" y="758"/>
                </a:cubicBezTo>
                <a:cubicBezTo>
                  <a:pt x="533" y="780"/>
                  <a:pt x="533" y="780"/>
                  <a:pt x="533" y="780"/>
                </a:cubicBezTo>
                <a:cubicBezTo>
                  <a:pt x="487" y="773"/>
                  <a:pt x="487" y="773"/>
                  <a:pt x="487" y="773"/>
                </a:cubicBezTo>
                <a:cubicBezTo>
                  <a:pt x="465" y="757"/>
                  <a:pt x="465" y="757"/>
                  <a:pt x="465" y="757"/>
                </a:cubicBezTo>
                <a:cubicBezTo>
                  <a:pt x="452" y="763"/>
                  <a:pt x="452" y="763"/>
                  <a:pt x="452" y="763"/>
                </a:cubicBezTo>
                <a:cubicBezTo>
                  <a:pt x="405" y="762"/>
                  <a:pt x="405" y="762"/>
                  <a:pt x="405" y="762"/>
                </a:cubicBezTo>
                <a:cubicBezTo>
                  <a:pt x="388" y="748"/>
                  <a:pt x="388" y="748"/>
                  <a:pt x="388" y="748"/>
                </a:cubicBezTo>
                <a:cubicBezTo>
                  <a:pt x="335" y="727"/>
                  <a:pt x="335" y="727"/>
                  <a:pt x="335" y="727"/>
                </a:cubicBezTo>
                <a:cubicBezTo>
                  <a:pt x="328" y="729"/>
                  <a:pt x="328" y="729"/>
                  <a:pt x="328" y="729"/>
                </a:cubicBezTo>
                <a:cubicBezTo>
                  <a:pt x="284" y="714"/>
                  <a:pt x="284" y="714"/>
                  <a:pt x="284" y="714"/>
                </a:cubicBezTo>
                <a:cubicBezTo>
                  <a:pt x="265" y="732"/>
                  <a:pt x="265" y="732"/>
                  <a:pt x="265" y="732"/>
                </a:cubicBezTo>
                <a:cubicBezTo>
                  <a:pt x="202" y="729"/>
                  <a:pt x="202" y="729"/>
                  <a:pt x="202" y="729"/>
                </a:cubicBezTo>
                <a:cubicBezTo>
                  <a:pt x="143" y="687"/>
                  <a:pt x="143" y="687"/>
                  <a:pt x="143" y="687"/>
                </a:cubicBezTo>
                <a:cubicBezTo>
                  <a:pt x="151" y="678"/>
                  <a:pt x="151" y="678"/>
                  <a:pt x="151" y="678"/>
                </a:cubicBezTo>
                <a:cubicBezTo>
                  <a:pt x="152" y="601"/>
                  <a:pt x="152" y="601"/>
                  <a:pt x="152" y="601"/>
                </a:cubicBezTo>
                <a:cubicBezTo>
                  <a:pt x="129" y="563"/>
                  <a:pt x="129" y="563"/>
                  <a:pt x="129" y="563"/>
                </a:cubicBezTo>
                <a:cubicBezTo>
                  <a:pt x="88" y="557"/>
                  <a:pt x="88" y="557"/>
                  <a:pt x="88" y="557"/>
                </a:cubicBezTo>
                <a:cubicBezTo>
                  <a:pt x="81" y="532"/>
                  <a:pt x="81" y="532"/>
                  <a:pt x="81" y="532"/>
                </a:cubicBezTo>
                <a:cubicBezTo>
                  <a:pt x="59" y="527"/>
                  <a:pt x="59" y="527"/>
                  <a:pt x="59" y="527"/>
                </a:cubicBezTo>
                <a:cubicBezTo>
                  <a:pt x="23" y="540"/>
                  <a:pt x="23" y="540"/>
                  <a:pt x="23" y="540"/>
                </a:cubicBezTo>
                <a:cubicBezTo>
                  <a:pt x="0" y="507"/>
                  <a:pt x="0" y="507"/>
                  <a:pt x="0" y="507"/>
                </a:cubicBezTo>
                <a:cubicBezTo>
                  <a:pt x="4" y="478"/>
                  <a:pt x="4" y="478"/>
                  <a:pt x="4" y="478"/>
                </a:cubicBezTo>
                <a:cubicBezTo>
                  <a:pt x="31" y="475"/>
                  <a:pt x="31" y="475"/>
                  <a:pt x="31" y="475"/>
                </a:cubicBezTo>
                <a:cubicBezTo>
                  <a:pt x="47" y="435"/>
                  <a:pt x="47" y="435"/>
                  <a:pt x="47" y="435"/>
                </a:cubicBezTo>
                <a:cubicBezTo>
                  <a:pt x="21" y="423"/>
                  <a:pt x="21" y="423"/>
                  <a:pt x="21" y="423"/>
                </a:cubicBezTo>
                <a:cubicBezTo>
                  <a:pt x="23" y="386"/>
                  <a:pt x="23" y="386"/>
                  <a:pt x="23" y="386"/>
                </a:cubicBezTo>
                <a:cubicBezTo>
                  <a:pt x="67" y="380"/>
                  <a:pt x="67" y="380"/>
                  <a:pt x="67" y="380"/>
                </a:cubicBezTo>
                <a:cubicBezTo>
                  <a:pt x="39" y="352"/>
                  <a:pt x="39" y="352"/>
                  <a:pt x="39" y="352"/>
                </a:cubicBezTo>
                <a:cubicBezTo>
                  <a:pt x="25" y="281"/>
                  <a:pt x="25" y="281"/>
                  <a:pt x="25" y="281"/>
                </a:cubicBezTo>
                <a:cubicBezTo>
                  <a:pt x="31" y="252"/>
                  <a:pt x="31" y="252"/>
                  <a:pt x="31" y="252"/>
                </a:cubicBezTo>
                <a:cubicBezTo>
                  <a:pt x="31" y="173"/>
                  <a:pt x="31" y="173"/>
                  <a:pt x="31" y="173"/>
                </a:cubicBezTo>
                <a:cubicBezTo>
                  <a:pt x="13" y="140"/>
                  <a:pt x="13" y="140"/>
                  <a:pt x="13" y="140"/>
                </a:cubicBezTo>
                <a:cubicBezTo>
                  <a:pt x="36" y="47"/>
                  <a:pt x="36" y="47"/>
                  <a:pt x="36" y="47"/>
                </a:cubicBezTo>
                <a:cubicBezTo>
                  <a:pt x="57" y="51"/>
                  <a:pt x="57" y="51"/>
                  <a:pt x="57" y="51"/>
                </a:cubicBezTo>
                <a:cubicBezTo>
                  <a:pt x="81" y="81"/>
                  <a:pt x="81" y="81"/>
                  <a:pt x="81" y="81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41" y="126"/>
                  <a:pt x="141" y="126"/>
                  <a:pt x="141" y="126"/>
                </a:cubicBezTo>
                <a:cubicBezTo>
                  <a:pt x="186" y="147"/>
                  <a:pt x="186" y="147"/>
                  <a:pt x="186" y="147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46" y="168"/>
                  <a:pt x="246" y="168"/>
                  <a:pt x="246" y="168"/>
                </a:cubicBezTo>
                <a:cubicBezTo>
                  <a:pt x="280" y="178"/>
                  <a:pt x="280" y="178"/>
                  <a:pt x="280" y="178"/>
                </a:cubicBezTo>
                <a:cubicBezTo>
                  <a:pt x="303" y="176"/>
                  <a:pt x="303" y="176"/>
                  <a:pt x="303" y="176"/>
                </a:cubicBezTo>
                <a:cubicBezTo>
                  <a:pt x="303" y="152"/>
                  <a:pt x="303" y="152"/>
                  <a:pt x="303" y="152"/>
                </a:cubicBezTo>
                <a:cubicBezTo>
                  <a:pt x="316" y="140"/>
                  <a:pt x="316" y="140"/>
                  <a:pt x="316" y="140"/>
                </a:cubicBezTo>
                <a:cubicBezTo>
                  <a:pt x="337" y="127"/>
                  <a:pt x="337" y="127"/>
                  <a:pt x="337" y="127"/>
                </a:cubicBezTo>
                <a:cubicBezTo>
                  <a:pt x="340" y="139"/>
                  <a:pt x="340" y="139"/>
                  <a:pt x="340" y="139"/>
                </a:cubicBezTo>
                <a:cubicBezTo>
                  <a:pt x="343" y="157"/>
                  <a:pt x="343" y="157"/>
                  <a:pt x="343" y="157"/>
                </a:cubicBezTo>
                <a:cubicBezTo>
                  <a:pt x="320" y="161"/>
                  <a:pt x="320" y="161"/>
                  <a:pt x="320" y="161"/>
                </a:cubicBezTo>
                <a:cubicBezTo>
                  <a:pt x="317" y="182"/>
                  <a:pt x="317" y="182"/>
                  <a:pt x="317" y="182"/>
                </a:cubicBezTo>
                <a:cubicBezTo>
                  <a:pt x="335" y="197"/>
                  <a:pt x="335" y="197"/>
                  <a:pt x="335" y="197"/>
                </a:cubicBezTo>
                <a:cubicBezTo>
                  <a:pt x="346" y="221"/>
                  <a:pt x="346" y="221"/>
                  <a:pt x="346" y="221"/>
                </a:cubicBezTo>
                <a:cubicBezTo>
                  <a:pt x="353" y="241"/>
                  <a:pt x="353" y="241"/>
                  <a:pt x="353" y="241"/>
                </a:cubicBezTo>
                <a:cubicBezTo>
                  <a:pt x="367" y="239"/>
                  <a:pt x="367" y="239"/>
                  <a:pt x="367" y="239"/>
                </a:cubicBezTo>
                <a:cubicBezTo>
                  <a:pt x="369" y="226"/>
                  <a:pt x="369" y="226"/>
                  <a:pt x="369" y="226"/>
                </a:cubicBezTo>
                <a:cubicBezTo>
                  <a:pt x="359" y="213"/>
                  <a:pt x="359" y="213"/>
                  <a:pt x="359" y="213"/>
                </a:cubicBezTo>
                <a:cubicBezTo>
                  <a:pt x="354" y="181"/>
                  <a:pt x="354" y="181"/>
                  <a:pt x="354" y="181"/>
                </a:cubicBezTo>
                <a:cubicBezTo>
                  <a:pt x="363" y="163"/>
                  <a:pt x="363" y="163"/>
                  <a:pt x="363" y="163"/>
                </a:cubicBezTo>
                <a:cubicBezTo>
                  <a:pt x="356" y="148"/>
                  <a:pt x="356" y="148"/>
                  <a:pt x="356" y="148"/>
                </a:cubicBezTo>
                <a:cubicBezTo>
                  <a:pt x="356" y="126"/>
                  <a:pt x="356" y="126"/>
                  <a:pt x="356" y="126"/>
                </a:cubicBezTo>
                <a:cubicBezTo>
                  <a:pt x="374" y="90"/>
                  <a:pt x="374" y="90"/>
                  <a:pt x="374" y="90"/>
                </a:cubicBezTo>
                <a:cubicBezTo>
                  <a:pt x="363" y="64"/>
                  <a:pt x="363" y="64"/>
                  <a:pt x="363" y="64"/>
                </a:cubicBezTo>
                <a:cubicBezTo>
                  <a:pt x="338" y="16"/>
                  <a:pt x="338" y="16"/>
                  <a:pt x="338" y="16"/>
                </a:cubicBezTo>
                <a:cubicBezTo>
                  <a:pt x="341" y="8"/>
                  <a:pt x="341" y="8"/>
                  <a:pt x="341" y="8"/>
                </a:cubicBezTo>
                <a:lnTo>
                  <a:pt x="353" y="0"/>
                </a:lnTo>
                <a:close/>
                <a:moveTo>
                  <a:pt x="258" y="60"/>
                </a:moveTo>
                <a:cubicBezTo>
                  <a:pt x="278" y="58"/>
                  <a:pt x="278" y="58"/>
                  <a:pt x="278" y="58"/>
                </a:cubicBezTo>
                <a:cubicBezTo>
                  <a:pt x="283" y="72"/>
                  <a:pt x="283" y="72"/>
                  <a:pt x="283" y="72"/>
                </a:cubicBezTo>
                <a:cubicBezTo>
                  <a:pt x="299" y="55"/>
                  <a:pt x="299" y="55"/>
                  <a:pt x="299" y="55"/>
                </a:cubicBezTo>
                <a:cubicBezTo>
                  <a:pt x="322" y="55"/>
                  <a:pt x="322" y="55"/>
                  <a:pt x="322" y="55"/>
                </a:cubicBezTo>
                <a:cubicBezTo>
                  <a:pt x="330" y="71"/>
                  <a:pt x="330" y="71"/>
                  <a:pt x="330" y="71"/>
                </a:cubicBezTo>
                <a:cubicBezTo>
                  <a:pt x="315" y="88"/>
                  <a:pt x="315" y="88"/>
                  <a:pt x="315" y="88"/>
                </a:cubicBezTo>
                <a:cubicBezTo>
                  <a:pt x="321" y="96"/>
                  <a:pt x="321" y="96"/>
                  <a:pt x="321" y="96"/>
                </a:cubicBezTo>
                <a:cubicBezTo>
                  <a:pt x="314" y="116"/>
                  <a:pt x="314" y="116"/>
                  <a:pt x="314" y="116"/>
                </a:cubicBezTo>
                <a:cubicBezTo>
                  <a:pt x="300" y="120"/>
                  <a:pt x="300" y="120"/>
                  <a:pt x="300" y="120"/>
                </a:cubicBezTo>
                <a:cubicBezTo>
                  <a:pt x="300" y="120"/>
                  <a:pt x="291" y="121"/>
                  <a:pt x="291" y="118"/>
                </a:cubicBezTo>
                <a:cubicBezTo>
                  <a:pt x="291" y="114"/>
                  <a:pt x="306" y="92"/>
                  <a:pt x="306" y="92"/>
                </a:cubicBezTo>
                <a:cubicBezTo>
                  <a:pt x="289" y="86"/>
                  <a:pt x="289" y="86"/>
                  <a:pt x="289" y="86"/>
                </a:cubicBezTo>
                <a:cubicBezTo>
                  <a:pt x="286" y="101"/>
                  <a:pt x="286" y="101"/>
                  <a:pt x="286" y="101"/>
                </a:cubicBezTo>
                <a:cubicBezTo>
                  <a:pt x="278" y="107"/>
                  <a:pt x="278" y="107"/>
                  <a:pt x="278" y="107"/>
                </a:cubicBezTo>
                <a:cubicBezTo>
                  <a:pt x="263" y="85"/>
                  <a:pt x="263" y="85"/>
                  <a:pt x="263" y="85"/>
                </a:cubicBezTo>
                <a:lnTo>
                  <a:pt x="258" y="6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78%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076" name="Freeform 52"/>
          <p:cNvSpPr>
            <a:spLocks/>
          </p:cNvSpPr>
          <p:nvPr/>
        </p:nvSpPr>
        <p:spPr bwMode="auto">
          <a:xfrm>
            <a:off x="1724185" y="3984970"/>
            <a:ext cx="1025825" cy="1145057"/>
          </a:xfrm>
          <a:custGeom>
            <a:avLst/>
            <a:gdLst/>
            <a:ahLst/>
            <a:cxnLst>
              <a:cxn ang="0">
                <a:pos x="23" y="687"/>
              </a:cxn>
              <a:cxn ang="0">
                <a:pos x="2" y="704"/>
              </a:cxn>
              <a:cxn ang="0">
                <a:pos x="0" y="716"/>
              </a:cxn>
              <a:cxn ang="0">
                <a:pos x="4" y="724"/>
              </a:cxn>
              <a:cxn ang="0">
                <a:pos x="157" y="810"/>
              </a:cxn>
              <a:cxn ang="0">
                <a:pos x="256" y="872"/>
              </a:cxn>
              <a:cxn ang="0">
                <a:pos x="375" y="942"/>
              </a:cxn>
              <a:cxn ang="0">
                <a:pos x="512" y="1023"/>
              </a:cxn>
              <a:cxn ang="0">
                <a:pos x="612" y="1044"/>
              </a:cxn>
              <a:cxn ang="0">
                <a:pos x="815" y="1066"/>
              </a:cxn>
              <a:cxn ang="0">
                <a:pos x="955" y="96"/>
              </a:cxn>
              <a:cxn ang="0">
                <a:pos x="274" y="0"/>
              </a:cxn>
              <a:cxn ang="0">
                <a:pos x="249" y="133"/>
              </a:cxn>
              <a:cxn ang="0">
                <a:pos x="236" y="133"/>
              </a:cxn>
              <a:cxn ang="0">
                <a:pos x="222" y="155"/>
              </a:cxn>
              <a:cxn ang="0">
                <a:pos x="201" y="154"/>
              </a:cxn>
              <a:cxn ang="0">
                <a:pos x="192" y="131"/>
              </a:cxn>
              <a:cxn ang="0">
                <a:pos x="169" y="129"/>
              </a:cxn>
              <a:cxn ang="0">
                <a:pos x="161" y="119"/>
              </a:cxn>
              <a:cxn ang="0">
                <a:pos x="154" y="119"/>
              </a:cxn>
              <a:cxn ang="0">
                <a:pos x="147" y="124"/>
              </a:cxn>
              <a:cxn ang="0">
                <a:pos x="131" y="132"/>
              </a:cxn>
              <a:cxn ang="0">
                <a:pos x="130" y="189"/>
              </a:cxn>
              <a:cxn ang="0">
                <a:pos x="128" y="203"/>
              </a:cxn>
              <a:cxn ang="0">
                <a:pos x="123" y="305"/>
              </a:cxn>
              <a:cxn ang="0">
                <a:pos x="112" y="323"/>
              </a:cxn>
              <a:cxn ang="0">
                <a:pos x="107" y="350"/>
              </a:cxn>
              <a:cxn ang="0">
                <a:pos x="129" y="390"/>
              </a:cxn>
              <a:cxn ang="0">
                <a:pos x="139" y="437"/>
              </a:cxn>
              <a:cxn ang="0">
                <a:pos x="146" y="446"/>
              </a:cxn>
              <a:cxn ang="0">
                <a:pos x="154" y="450"/>
              </a:cxn>
              <a:cxn ang="0">
                <a:pos x="153" y="469"/>
              </a:cxn>
              <a:cxn ang="0">
                <a:pos x="140" y="480"/>
              </a:cxn>
              <a:cxn ang="0">
                <a:pos x="113" y="494"/>
              </a:cxn>
              <a:cxn ang="0">
                <a:pos x="96" y="509"/>
              </a:cxn>
              <a:cxn ang="0">
                <a:pos x="84" y="540"/>
              </a:cxn>
              <a:cxn ang="0">
                <a:pos x="80" y="579"/>
              </a:cxn>
              <a:cxn ang="0">
                <a:pos x="57" y="602"/>
              </a:cxn>
              <a:cxn ang="0">
                <a:pos x="40" y="607"/>
              </a:cxn>
              <a:cxn ang="0">
                <a:pos x="41" y="614"/>
              </a:cxn>
              <a:cxn ang="0">
                <a:pos x="37" y="628"/>
              </a:cxn>
              <a:cxn ang="0">
                <a:pos x="41" y="635"/>
              </a:cxn>
              <a:cxn ang="0">
                <a:pos x="70" y="640"/>
              </a:cxn>
              <a:cxn ang="0">
                <a:pos x="66" y="662"/>
              </a:cxn>
              <a:cxn ang="0">
                <a:pos x="54" y="679"/>
              </a:cxn>
              <a:cxn ang="0">
                <a:pos x="23" y="687"/>
              </a:cxn>
            </a:cxnLst>
            <a:rect l="0" t="0" r="r" b="b"/>
            <a:pathLst>
              <a:path w="955" h="1066">
                <a:moveTo>
                  <a:pt x="23" y="687"/>
                </a:moveTo>
                <a:lnTo>
                  <a:pt x="2" y="704"/>
                </a:lnTo>
                <a:lnTo>
                  <a:pt x="0" y="716"/>
                </a:lnTo>
                <a:lnTo>
                  <a:pt x="4" y="724"/>
                </a:lnTo>
                <a:lnTo>
                  <a:pt x="157" y="810"/>
                </a:lnTo>
                <a:lnTo>
                  <a:pt x="256" y="872"/>
                </a:lnTo>
                <a:lnTo>
                  <a:pt x="375" y="942"/>
                </a:lnTo>
                <a:lnTo>
                  <a:pt x="512" y="1023"/>
                </a:lnTo>
                <a:lnTo>
                  <a:pt x="612" y="1044"/>
                </a:lnTo>
                <a:lnTo>
                  <a:pt x="815" y="1066"/>
                </a:lnTo>
                <a:lnTo>
                  <a:pt x="955" y="96"/>
                </a:lnTo>
                <a:lnTo>
                  <a:pt x="274" y="0"/>
                </a:lnTo>
                <a:lnTo>
                  <a:pt x="249" y="133"/>
                </a:lnTo>
                <a:lnTo>
                  <a:pt x="236" y="133"/>
                </a:lnTo>
                <a:lnTo>
                  <a:pt x="222" y="155"/>
                </a:lnTo>
                <a:lnTo>
                  <a:pt x="201" y="154"/>
                </a:lnTo>
                <a:lnTo>
                  <a:pt x="192" y="131"/>
                </a:lnTo>
                <a:lnTo>
                  <a:pt x="169" y="129"/>
                </a:lnTo>
                <a:lnTo>
                  <a:pt x="161" y="119"/>
                </a:lnTo>
                <a:lnTo>
                  <a:pt x="154" y="119"/>
                </a:lnTo>
                <a:lnTo>
                  <a:pt x="147" y="124"/>
                </a:lnTo>
                <a:lnTo>
                  <a:pt x="131" y="132"/>
                </a:lnTo>
                <a:lnTo>
                  <a:pt x="130" y="189"/>
                </a:lnTo>
                <a:lnTo>
                  <a:pt x="128" y="203"/>
                </a:lnTo>
                <a:lnTo>
                  <a:pt x="123" y="305"/>
                </a:lnTo>
                <a:lnTo>
                  <a:pt x="112" y="323"/>
                </a:lnTo>
                <a:lnTo>
                  <a:pt x="107" y="350"/>
                </a:lnTo>
                <a:lnTo>
                  <a:pt x="129" y="390"/>
                </a:lnTo>
                <a:lnTo>
                  <a:pt x="139" y="437"/>
                </a:lnTo>
                <a:lnTo>
                  <a:pt x="146" y="446"/>
                </a:lnTo>
                <a:lnTo>
                  <a:pt x="154" y="450"/>
                </a:lnTo>
                <a:lnTo>
                  <a:pt x="153" y="469"/>
                </a:lnTo>
                <a:lnTo>
                  <a:pt x="140" y="480"/>
                </a:lnTo>
                <a:lnTo>
                  <a:pt x="113" y="494"/>
                </a:lnTo>
                <a:lnTo>
                  <a:pt x="96" y="509"/>
                </a:lnTo>
                <a:lnTo>
                  <a:pt x="84" y="540"/>
                </a:lnTo>
                <a:lnTo>
                  <a:pt x="80" y="579"/>
                </a:lnTo>
                <a:lnTo>
                  <a:pt x="57" y="602"/>
                </a:lnTo>
                <a:lnTo>
                  <a:pt x="40" y="607"/>
                </a:lnTo>
                <a:lnTo>
                  <a:pt x="41" y="614"/>
                </a:lnTo>
                <a:lnTo>
                  <a:pt x="37" y="628"/>
                </a:lnTo>
                <a:lnTo>
                  <a:pt x="41" y="635"/>
                </a:lnTo>
                <a:lnTo>
                  <a:pt x="70" y="640"/>
                </a:lnTo>
                <a:lnTo>
                  <a:pt x="66" y="662"/>
                </a:lnTo>
                <a:lnTo>
                  <a:pt x="54" y="679"/>
                </a:lnTo>
                <a:lnTo>
                  <a:pt x="23" y="68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87%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77" name="Freeform 53"/>
          <p:cNvSpPr>
            <a:spLocks/>
          </p:cNvSpPr>
          <p:nvPr/>
        </p:nvSpPr>
        <p:spPr bwMode="auto">
          <a:xfrm>
            <a:off x="1219329" y="2821653"/>
            <a:ext cx="979636" cy="1509197"/>
          </a:xfrm>
          <a:custGeom>
            <a:avLst/>
            <a:gdLst/>
            <a:ahLst/>
            <a:cxnLst>
              <a:cxn ang="0">
                <a:pos x="912" y="167"/>
              </a:cxn>
              <a:cxn ang="0">
                <a:pos x="720" y="1215"/>
              </a:cxn>
              <a:cxn ang="0">
                <a:pos x="705" y="1218"/>
              </a:cxn>
              <a:cxn ang="0">
                <a:pos x="692" y="1237"/>
              </a:cxn>
              <a:cxn ang="0">
                <a:pos x="673" y="1237"/>
              </a:cxn>
              <a:cxn ang="0">
                <a:pos x="661" y="1215"/>
              </a:cxn>
              <a:cxn ang="0">
                <a:pos x="640" y="1212"/>
              </a:cxn>
              <a:cxn ang="0">
                <a:pos x="633" y="1203"/>
              </a:cxn>
              <a:cxn ang="0">
                <a:pos x="625" y="1202"/>
              </a:cxn>
              <a:cxn ang="0">
                <a:pos x="602" y="1216"/>
              </a:cxn>
              <a:cxn ang="0">
                <a:pos x="600" y="1271"/>
              </a:cxn>
              <a:cxn ang="0">
                <a:pos x="596" y="1318"/>
              </a:cxn>
              <a:cxn ang="0">
                <a:pos x="594" y="1388"/>
              </a:cxn>
              <a:cxn ang="0">
                <a:pos x="582" y="1405"/>
              </a:cxn>
              <a:cxn ang="0">
                <a:pos x="562" y="1397"/>
              </a:cxn>
              <a:cxn ang="0">
                <a:pos x="0" y="549"/>
              </a:cxn>
              <a:cxn ang="0">
                <a:pos x="155" y="0"/>
              </a:cxn>
              <a:cxn ang="0">
                <a:pos x="912" y="167"/>
              </a:cxn>
            </a:cxnLst>
            <a:rect l="0" t="0" r="r" b="b"/>
            <a:pathLst>
              <a:path w="912" h="1405">
                <a:moveTo>
                  <a:pt x="912" y="167"/>
                </a:moveTo>
                <a:lnTo>
                  <a:pt x="720" y="1215"/>
                </a:lnTo>
                <a:lnTo>
                  <a:pt x="705" y="1218"/>
                </a:lnTo>
                <a:lnTo>
                  <a:pt x="692" y="1237"/>
                </a:lnTo>
                <a:lnTo>
                  <a:pt x="673" y="1237"/>
                </a:lnTo>
                <a:lnTo>
                  <a:pt x="661" y="1215"/>
                </a:lnTo>
                <a:lnTo>
                  <a:pt x="640" y="1212"/>
                </a:lnTo>
                <a:lnTo>
                  <a:pt x="633" y="1203"/>
                </a:lnTo>
                <a:lnTo>
                  <a:pt x="625" y="1202"/>
                </a:lnTo>
                <a:lnTo>
                  <a:pt x="602" y="1216"/>
                </a:lnTo>
                <a:lnTo>
                  <a:pt x="600" y="1271"/>
                </a:lnTo>
                <a:lnTo>
                  <a:pt x="596" y="1318"/>
                </a:lnTo>
                <a:lnTo>
                  <a:pt x="594" y="1388"/>
                </a:lnTo>
                <a:lnTo>
                  <a:pt x="582" y="1405"/>
                </a:lnTo>
                <a:lnTo>
                  <a:pt x="562" y="1397"/>
                </a:lnTo>
                <a:lnTo>
                  <a:pt x="0" y="549"/>
                </a:lnTo>
                <a:lnTo>
                  <a:pt x="155" y="0"/>
                </a:lnTo>
                <a:lnTo>
                  <a:pt x="912" y="167"/>
                </a:lnTo>
                <a:close/>
              </a:path>
            </a:pathLst>
          </a:custGeom>
          <a:solidFill>
            <a:schemeClr val="tx2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10%</a:t>
            </a:r>
          </a:p>
          <a:p>
            <a:pPr algn="ctr"/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80" name="Freeform 56"/>
          <p:cNvSpPr>
            <a:spLocks noEditPoints="1"/>
          </p:cNvSpPr>
          <p:nvPr/>
        </p:nvSpPr>
        <p:spPr bwMode="auto">
          <a:xfrm>
            <a:off x="673654" y="2684161"/>
            <a:ext cx="1215952" cy="2035537"/>
          </a:xfrm>
          <a:custGeom>
            <a:avLst/>
            <a:gdLst/>
            <a:ahLst/>
            <a:cxnLst>
              <a:cxn ang="0">
                <a:pos x="1283" y="2305"/>
              </a:cxn>
              <a:cxn ang="0">
                <a:pos x="1248" y="2263"/>
              </a:cxn>
              <a:cxn ang="0">
                <a:pos x="1270" y="2230"/>
              </a:cxn>
              <a:cxn ang="0">
                <a:pos x="1321" y="2118"/>
              </a:cxn>
              <a:cxn ang="0">
                <a:pos x="1392" y="2064"/>
              </a:cxn>
              <a:cxn ang="0">
                <a:pos x="1372" y="2027"/>
              </a:cxn>
              <a:cxn ang="0">
                <a:pos x="1339" y="1885"/>
              </a:cxn>
              <a:cxn ang="0">
                <a:pos x="814" y="157"/>
              </a:cxn>
              <a:cxn ang="0">
                <a:pos x="126" y="121"/>
              </a:cxn>
              <a:cxn ang="0">
                <a:pos x="41" y="277"/>
              </a:cxn>
              <a:cxn ang="0">
                <a:pos x="0" y="359"/>
              </a:cxn>
              <a:cxn ang="0">
                <a:pos x="55" y="479"/>
              </a:cxn>
              <a:cxn ang="0">
                <a:pos x="28" y="632"/>
              </a:cxn>
              <a:cxn ang="0">
                <a:pos x="63" y="754"/>
              </a:cxn>
              <a:cxn ang="0">
                <a:pos x="95" y="875"/>
              </a:cxn>
              <a:cxn ang="0">
                <a:pos x="149" y="964"/>
              </a:cxn>
              <a:cxn ang="0">
                <a:pos x="131" y="1030"/>
              </a:cxn>
              <a:cxn ang="0">
                <a:pos x="173" y="1175"/>
              </a:cxn>
              <a:cxn ang="0">
                <a:pos x="199" y="1243"/>
              </a:cxn>
              <a:cxn ang="0">
                <a:pos x="159" y="1298"/>
              </a:cxn>
              <a:cxn ang="0">
                <a:pos x="212" y="1424"/>
              </a:cxn>
              <a:cxn ang="0">
                <a:pos x="273" y="1560"/>
              </a:cxn>
              <a:cxn ang="0">
                <a:pos x="309" y="1625"/>
              </a:cxn>
              <a:cxn ang="0">
                <a:pos x="283" y="1740"/>
              </a:cxn>
              <a:cxn ang="0">
                <a:pos x="344" y="1791"/>
              </a:cxn>
              <a:cxn ang="0">
                <a:pos x="458" y="1830"/>
              </a:cxn>
              <a:cxn ang="0">
                <a:pos x="524" y="1932"/>
              </a:cxn>
              <a:cxn ang="0">
                <a:pos x="626" y="1982"/>
              </a:cxn>
              <a:cxn ang="0">
                <a:pos x="621" y="2031"/>
              </a:cxn>
              <a:cxn ang="0">
                <a:pos x="712" y="2023"/>
              </a:cxn>
              <a:cxn ang="0">
                <a:pos x="785" y="2130"/>
              </a:cxn>
              <a:cxn ang="0">
                <a:pos x="793" y="2274"/>
              </a:cxn>
              <a:cxn ang="0">
                <a:pos x="1229" y="2330"/>
              </a:cxn>
              <a:cxn ang="0">
                <a:pos x="359" y="1921"/>
              </a:cxn>
              <a:cxn ang="0">
                <a:pos x="315" y="1893"/>
              </a:cxn>
              <a:cxn ang="0">
                <a:pos x="379" y="1886"/>
              </a:cxn>
              <a:cxn ang="0">
                <a:pos x="437" y="1926"/>
              </a:cxn>
              <a:cxn ang="0">
                <a:pos x="367" y="1892"/>
              </a:cxn>
              <a:cxn ang="0">
                <a:pos x="600" y="2124"/>
              </a:cxn>
              <a:cxn ang="0">
                <a:pos x="611" y="2097"/>
              </a:cxn>
              <a:cxn ang="0">
                <a:pos x="574" y="2090"/>
              </a:cxn>
              <a:cxn ang="0">
                <a:pos x="589" y="2228"/>
              </a:cxn>
              <a:cxn ang="0">
                <a:pos x="555" y="2200"/>
              </a:cxn>
            </a:cxnLst>
            <a:rect l="0" t="0" r="r" b="b"/>
            <a:pathLst>
              <a:path w="1392" h="2330">
                <a:moveTo>
                  <a:pt x="1229" y="2330"/>
                </a:moveTo>
                <a:cubicBezTo>
                  <a:pt x="1268" y="2325"/>
                  <a:pt x="1268" y="2325"/>
                  <a:pt x="1268" y="2325"/>
                </a:cubicBezTo>
                <a:cubicBezTo>
                  <a:pt x="1283" y="2305"/>
                  <a:pt x="1283" y="2305"/>
                  <a:pt x="1283" y="2305"/>
                </a:cubicBezTo>
                <a:cubicBezTo>
                  <a:pt x="1289" y="2275"/>
                  <a:pt x="1289" y="2275"/>
                  <a:pt x="1289" y="2275"/>
                </a:cubicBezTo>
                <a:cubicBezTo>
                  <a:pt x="1253" y="2269"/>
                  <a:pt x="1253" y="2269"/>
                  <a:pt x="1253" y="2269"/>
                </a:cubicBezTo>
                <a:cubicBezTo>
                  <a:pt x="1248" y="2263"/>
                  <a:pt x="1248" y="2263"/>
                  <a:pt x="1248" y="2263"/>
                </a:cubicBezTo>
                <a:cubicBezTo>
                  <a:pt x="1253" y="2242"/>
                  <a:pt x="1253" y="2242"/>
                  <a:pt x="1253" y="2242"/>
                </a:cubicBezTo>
                <a:cubicBezTo>
                  <a:pt x="1251" y="2236"/>
                  <a:pt x="1251" y="2236"/>
                  <a:pt x="1251" y="2236"/>
                </a:cubicBezTo>
                <a:cubicBezTo>
                  <a:pt x="1270" y="2230"/>
                  <a:pt x="1270" y="2230"/>
                  <a:pt x="1270" y="2230"/>
                </a:cubicBezTo>
                <a:cubicBezTo>
                  <a:pt x="1301" y="2202"/>
                  <a:pt x="1301" y="2202"/>
                  <a:pt x="1301" y="2202"/>
                </a:cubicBezTo>
                <a:cubicBezTo>
                  <a:pt x="1307" y="2152"/>
                  <a:pt x="1307" y="2152"/>
                  <a:pt x="1307" y="2152"/>
                </a:cubicBezTo>
                <a:cubicBezTo>
                  <a:pt x="1321" y="2118"/>
                  <a:pt x="1321" y="2118"/>
                  <a:pt x="1321" y="2118"/>
                </a:cubicBezTo>
                <a:cubicBezTo>
                  <a:pt x="1340" y="2096"/>
                  <a:pt x="1340" y="2096"/>
                  <a:pt x="1340" y="2096"/>
                </a:cubicBezTo>
                <a:cubicBezTo>
                  <a:pt x="1375" y="2080"/>
                  <a:pt x="1375" y="2080"/>
                  <a:pt x="1375" y="2080"/>
                </a:cubicBezTo>
                <a:cubicBezTo>
                  <a:pt x="1392" y="2064"/>
                  <a:pt x="1392" y="2064"/>
                  <a:pt x="1392" y="2064"/>
                </a:cubicBezTo>
                <a:cubicBezTo>
                  <a:pt x="1392" y="2043"/>
                  <a:pt x="1392" y="2043"/>
                  <a:pt x="1392" y="2043"/>
                </a:cubicBezTo>
                <a:cubicBezTo>
                  <a:pt x="1382" y="2037"/>
                  <a:pt x="1382" y="2037"/>
                  <a:pt x="1382" y="2037"/>
                </a:cubicBezTo>
                <a:cubicBezTo>
                  <a:pt x="1372" y="2027"/>
                  <a:pt x="1372" y="2027"/>
                  <a:pt x="1372" y="2027"/>
                </a:cubicBezTo>
                <a:cubicBezTo>
                  <a:pt x="1361" y="1968"/>
                  <a:pt x="1361" y="1968"/>
                  <a:pt x="1361" y="1968"/>
                </a:cubicBezTo>
                <a:cubicBezTo>
                  <a:pt x="1334" y="1920"/>
                  <a:pt x="1334" y="1920"/>
                  <a:pt x="1334" y="1920"/>
                </a:cubicBezTo>
                <a:cubicBezTo>
                  <a:pt x="1339" y="1885"/>
                  <a:pt x="1339" y="1885"/>
                  <a:pt x="1339" y="1885"/>
                </a:cubicBezTo>
                <a:cubicBezTo>
                  <a:pt x="1315" y="1875"/>
                  <a:pt x="1315" y="1875"/>
                  <a:pt x="1315" y="1875"/>
                </a:cubicBezTo>
                <a:cubicBezTo>
                  <a:pt x="625" y="833"/>
                  <a:pt x="625" y="833"/>
                  <a:pt x="625" y="833"/>
                </a:cubicBezTo>
                <a:cubicBezTo>
                  <a:pt x="814" y="157"/>
                  <a:pt x="814" y="157"/>
                  <a:pt x="814" y="157"/>
                </a:cubicBezTo>
                <a:cubicBezTo>
                  <a:pt x="143" y="0"/>
                  <a:pt x="143" y="0"/>
                  <a:pt x="143" y="0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126" y="121"/>
                  <a:pt x="126" y="121"/>
                  <a:pt x="126" y="121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44" y="265"/>
                  <a:pt x="44" y="265"/>
                  <a:pt x="44" y="265"/>
                </a:cubicBezTo>
                <a:cubicBezTo>
                  <a:pt x="41" y="277"/>
                  <a:pt x="41" y="277"/>
                  <a:pt x="41" y="277"/>
                </a:cubicBezTo>
                <a:cubicBezTo>
                  <a:pt x="23" y="285"/>
                  <a:pt x="23" y="285"/>
                  <a:pt x="23" y="285"/>
                </a:cubicBezTo>
                <a:cubicBezTo>
                  <a:pt x="8" y="327"/>
                  <a:pt x="8" y="327"/>
                  <a:pt x="8" y="327"/>
                </a:cubicBezTo>
                <a:cubicBezTo>
                  <a:pt x="0" y="359"/>
                  <a:pt x="0" y="359"/>
                  <a:pt x="0" y="359"/>
                </a:cubicBezTo>
                <a:cubicBezTo>
                  <a:pt x="28" y="401"/>
                  <a:pt x="28" y="401"/>
                  <a:pt x="28" y="401"/>
                </a:cubicBezTo>
                <a:cubicBezTo>
                  <a:pt x="44" y="443"/>
                  <a:pt x="44" y="443"/>
                  <a:pt x="44" y="443"/>
                </a:cubicBezTo>
                <a:cubicBezTo>
                  <a:pt x="55" y="479"/>
                  <a:pt x="55" y="479"/>
                  <a:pt x="55" y="479"/>
                </a:cubicBezTo>
                <a:cubicBezTo>
                  <a:pt x="52" y="543"/>
                  <a:pt x="52" y="543"/>
                  <a:pt x="52" y="543"/>
                </a:cubicBezTo>
                <a:cubicBezTo>
                  <a:pt x="34" y="574"/>
                  <a:pt x="34" y="574"/>
                  <a:pt x="34" y="574"/>
                </a:cubicBezTo>
                <a:cubicBezTo>
                  <a:pt x="28" y="632"/>
                  <a:pt x="28" y="632"/>
                  <a:pt x="28" y="632"/>
                </a:cubicBezTo>
                <a:cubicBezTo>
                  <a:pt x="18" y="669"/>
                  <a:pt x="18" y="669"/>
                  <a:pt x="18" y="669"/>
                </a:cubicBezTo>
                <a:cubicBezTo>
                  <a:pt x="36" y="708"/>
                  <a:pt x="36" y="708"/>
                  <a:pt x="36" y="708"/>
                </a:cubicBezTo>
                <a:cubicBezTo>
                  <a:pt x="63" y="754"/>
                  <a:pt x="63" y="754"/>
                  <a:pt x="63" y="754"/>
                </a:cubicBezTo>
                <a:cubicBezTo>
                  <a:pt x="86" y="802"/>
                  <a:pt x="86" y="802"/>
                  <a:pt x="86" y="802"/>
                </a:cubicBezTo>
                <a:cubicBezTo>
                  <a:pt x="99" y="842"/>
                  <a:pt x="99" y="842"/>
                  <a:pt x="99" y="842"/>
                </a:cubicBezTo>
                <a:cubicBezTo>
                  <a:pt x="95" y="875"/>
                  <a:pt x="95" y="875"/>
                  <a:pt x="95" y="875"/>
                </a:cubicBezTo>
                <a:cubicBezTo>
                  <a:pt x="92" y="880"/>
                  <a:pt x="92" y="880"/>
                  <a:pt x="92" y="880"/>
                </a:cubicBezTo>
                <a:cubicBezTo>
                  <a:pt x="92" y="901"/>
                  <a:pt x="92" y="901"/>
                  <a:pt x="92" y="901"/>
                </a:cubicBezTo>
                <a:cubicBezTo>
                  <a:pt x="149" y="964"/>
                  <a:pt x="149" y="964"/>
                  <a:pt x="149" y="964"/>
                </a:cubicBezTo>
                <a:cubicBezTo>
                  <a:pt x="144" y="988"/>
                  <a:pt x="144" y="988"/>
                  <a:pt x="144" y="988"/>
                </a:cubicBezTo>
                <a:cubicBezTo>
                  <a:pt x="138" y="1011"/>
                  <a:pt x="138" y="1011"/>
                  <a:pt x="138" y="1011"/>
                </a:cubicBezTo>
                <a:cubicBezTo>
                  <a:pt x="131" y="1030"/>
                  <a:pt x="131" y="1030"/>
                  <a:pt x="131" y="1030"/>
                </a:cubicBezTo>
                <a:cubicBezTo>
                  <a:pt x="133" y="1112"/>
                  <a:pt x="133" y="1112"/>
                  <a:pt x="133" y="1112"/>
                </a:cubicBezTo>
                <a:cubicBezTo>
                  <a:pt x="154" y="1150"/>
                  <a:pt x="154" y="1150"/>
                  <a:pt x="154" y="1150"/>
                </a:cubicBezTo>
                <a:cubicBezTo>
                  <a:pt x="173" y="1175"/>
                  <a:pt x="173" y="1175"/>
                  <a:pt x="173" y="1175"/>
                </a:cubicBezTo>
                <a:cubicBezTo>
                  <a:pt x="201" y="1180"/>
                  <a:pt x="201" y="1180"/>
                  <a:pt x="201" y="1180"/>
                </a:cubicBezTo>
                <a:cubicBezTo>
                  <a:pt x="210" y="1208"/>
                  <a:pt x="210" y="1208"/>
                  <a:pt x="210" y="1208"/>
                </a:cubicBezTo>
                <a:cubicBezTo>
                  <a:pt x="199" y="1243"/>
                  <a:pt x="199" y="1243"/>
                  <a:pt x="199" y="1243"/>
                </a:cubicBezTo>
                <a:cubicBezTo>
                  <a:pt x="178" y="1260"/>
                  <a:pt x="178" y="1260"/>
                  <a:pt x="178" y="1260"/>
                </a:cubicBezTo>
                <a:cubicBezTo>
                  <a:pt x="167" y="1260"/>
                  <a:pt x="167" y="1260"/>
                  <a:pt x="167" y="1260"/>
                </a:cubicBezTo>
                <a:cubicBezTo>
                  <a:pt x="159" y="1298"/>
                  <a:pt x="159" y="1298"/>
                  <a:pt x="159" y="1298"/>
                </a:cubicBezTo>
                <a:cubicBezTo>
                  <a:pt x="163" y="1327"/>
                  <a:pt x="163" y="1327"/>
                  <a:pt x="163" y="1327"/>
                </a:cubicBezTo>
                <a:cubicBezTo>
                  <a:pt x="196" y="1371"/>
                  <a:pt x="196" y="1371"/>
                  <a:pt x="196" y="1371"/>
                </a:cubicBezTo>
                <a:cubicBezTo>
                  <a:pt x="212" y="1424"/>
                  <a:pt x="212" y="1424"/>
                  <a:pt x="212" y="1424"/>
                </a:cubicBezTo>
                <a:cubicBezTo>
                  <a:pt x="226" y="1471"/>
                  <a:pt x="226" y="1471"/>
                  <a:pt x="226" y="1471"/>
                </a:cubicBezTo>
                <a:cubicBezTo>
                  <a:pt x="239" y="1502"/>
                  <a:pt x="239" y="1502"/>
                  <a:pt x="239" y="1502"/>
                </a:cubicBezTo>
                <a:cubicBezTo>
                  <a:pt x="273" y="1560"/>
                  <a:pt x="273" y="1560"/>
                  <a:pt x="273" y="1560"/>
                </a:cubicBezTo>
                <a:cubicBezTo>
                  <a:pt x="288" y="1586"/>
                  <a:pt x="288" y="1586"/>
                  <a:pt x="288" y="1586"/>
                </a:cubicBezTo>
                <a:cubicBezTo>
                  <a:pt x="293" y="1615"/>
                  <a:pt x="293" y="1615"/>
                  <a:pt x="293" y="1615"/>
                </a:cubicBezTo>
                <a:cubicBezTo>
                  <a:pt x="309" y="1625"/>
                  <a:pt x="309" y="1625"/>
                  <a:pt x="309" y="1625"/>
                </a:cubicBezTo>
                <a:cubicBezTo>
                  <a:pt x="309" y="1649"/>
                  <a:pt x="309" y="1649"/>
                  <a:pt x="309" y="1649"/>
                </a:cubicBezTo>
                <a:cubicBezTo>
                  <a:pt x="301" y="1669"/>
                  <a:pt x="301" y="1669"/>
                  <a:pt x="301" y="1669"/>
                </a:cubicBezTo>
                <a:cubicBezTo>
                  <a:pt x="283" y="1740"/>
                  <a:pt x="283" y="1740"/>
                  <a:pt x="283" y="1740"/>
                </a:cubicBezTo>
                <a:cubicBezTo>
                  <a:pt x="278" y="1759"/>
                  <a:pt x="278" y="1759"/>
                  <a:pt x="278" y="1759"/>
                </a:cubicBezTo>
                <a:cubicBezTo>
                  <a:pt x="302" y="1787"/>
                  <a:pt x="302" y="1787"/>
                  <a:pt x="302" y="1787"/>
                </a:cubicBezTo>
                <a:cubicBezTo>
                  <a:pt x="344" y="1791"/>
                  <a:pt x="344" y="1791"/>
                  <a:pt x="344" y="1791"/>
                </a:cubicBezTo>
                <a:cubicBezTo>
                  <a:pt x="390" y="1809"/>
                  <a:pt x="390" y="1809"/>
                  <a:pt x="390" y="1809"/>
                </a:cubicBezTo>
                <a:cubicBezTo>
                  <a:pt x="429" y="1830"/>
                  <a:pt x="429" y="1830"/>
                  <a:pt x="429" y="1830"/>
                </a:cubicBezTo>
                <a:cubicBezTo>
                  <a:pt x="458" y="1830"/>
                  <a:pt x="458" y="1830"/>
                  <a:pt x="458" y="1830"/>
                </a:cubicBezTo>
                <a:cubicBezTo>
                  <a:pt x="487" y="1861"/>
                  <a:pt x="487" y="1861"/>
                  <a:pt x="487" y="1861"/>
                </a:cubicBezTo>
                <a:cubicBezTo>
                  <a:pt x="513" y="1909"/>
                  <a:pt x="513" y="1909"/>
                  <a:pt x="513" y="1909"/>
                </a:cubicBezTo>
                <a:cubicBezTo>
                  <a:pt x="524" y="1932"/>
                  <a:pt x="524" y="1932"/>
                  <a:pt x="524" y="1932"/>
                </a:cubicBezTo>
                <a:cubicBezTo>
                  <a:pt x="563" y="1953"/>
                  <a:pt x="563" y="1953"/>
                  <a:pt x="563" y="1953"/>
                </a:cubicBezTo>
                <a:cubicBezTo>
                  <a:pt x="611" y="1961"/>
                  <a:pt x="611" y="1961"/>
                  <a:pt x="611" y="1961"/>
                </a:cubicBezTo>
                <a:cubicBezTo>
                  <a:pt x="626" y="1982"/>
                  <a:pt x="626" y="1982"/>
                  <a:pt x="626" y="1982"/>
                </a:cubicBezTo>
                <a:cubicBezTo>
                  <a:pt x="632" y="2014"/>
                  <a:pt x="632" y="2014"/>
                  <a:pt x="632" y="2014"/>
                </a:cubicBezTo>
                <a:cubicBezTo>
                  <a:pt x="618" y="2021"/>
                  <a:pt x="618" y="2021"/>
                  <a:pt x="618" y="2021"/>
                </a:cubicBezTo>
                <a:cubicBezTo>
                  <a:pt x="621" y="2031"/>
                  <a:pt x="621" y="2031"/>
                  <a:pt x="621" y="2031"/>
                </a:cubicBezTo>
                <a:cubicBezTo>
                  <a:pt x="653" y="2039"/>
                  <a:pt x="653" y="2039"/>
                  <a:pt x="653" y="2039"/>
                </a:cubicBezTo>
                <a:cubicBezTo>
                  <a:pt x="681" y="2040"/>
                  <a:pt x="681" y="2040"/>
                  <a:pt x="681" y="2040"/>
                </a:cubicBezTo>
                <a:cubicBezTo>
                  <a:pt x="712" y="2023"/>
                  <a:pt x="712" y="2023"/>
                  <a:pt x="712" y="2023"/>
                </a:cubicBezTo>
                <a:cubicBezTo>
                  <a:pt x="751" y="2066"/>
                  <a:pt x="751" y="2066"/>
                  <a:pt x="751" y="2066"/>
                </a:cubicBezTo>
                <a:cubicBezTo>
                  <a:pt x="759" y="2088"/>
                  <a:pt x="759" y="2088"/>
                  <a:pt x="759" y="2088"/>
                </a:cubicBezTo>
                <a:cubicBezTo>
                  <a:pt x="785" y="2130"/>
                  <a:pt x="785" y="2130"/>
                  <a:pt x="785" y="2130"/>
                </a:cubicBezTo>
                <a:cubicBezTo>
                  <a:pt x="788" y="2162"/>
                  <a:pt x="788" y="2162"/>
                  <a:pt x="788" y="2162"/>
                </a:cubicBezTo>
                <a:cubicBezTo>
                  <a:pt x="788" y="2256"/>
                  <a:pt x="788" y="2256"/>
                  <a:pt x="788" y="2256"/>
                </a:cubicBezTo>
                <a:cubicBezTo>
                  <a:pt x="793" y="2274"/>
                  <a:pt x="793" y="2274"/>
                  <a:pt x="793" y="2274"/>
                </a:cubicBezTo>
                <a:cubicBezTo>
                  <a:pt x="893" y="2289"/>
                  <a:pt x="893" y="2289"/>
                  <a:pt x="893" y="2289"/>
                </a:cubicBezTo>
                <a:cubicBezTo>
                  <a:pt x="1091" y="2316"/>
                  <a:pt x="1091" y="2316"/>
                  <a:pt x="1091" y="2316"/>
                </a:cubicBezTo>
                <a:lnTo>
                  <a:pt x="1229" y="2330"/>
                </a:lnTo>
                <a:close/>
                <a:moveTo>
                  <a:pt x="348" y="1892"/>
                </a:moveTo>
                <a:cubicBezTo>
                  <a:pt x="361" y="1908"/>
                  <a:pt x="361" y="1908"/>
                  <a:pt x="361" y="1908"/>
                </a:cubicBezTo>
                <a:cubicBezTo>
                  <a:pt x="359" y="1921"/>
                  <a:pt x="359" y="1921"/>
                  <a:pt x="359" y="1921"/>
                </a:cubicBezTo>
                <a:cubicBezTo>
                  <a:pt x="327" y="1920"/>
                  <a:pt x="327" y="1920"/>
                  <a:pt x="327" y="1920"/>
                </a:cubicBezTo>
                <a:cubicBezTo>
                  <a:pt x="321" y="1908"/>
                  <a:pt x="321" y="1908"/>
                  <a:pt x="321" y="1908"/>
                </a:cubicBezTo>
                <a:cubicBezTo>
                  <a:pt x="315" y="1893"/>
                  <a:pt x="315" y="1893"/>
                  <a:pt x="315" y="1893"/>
                </a:cubicBezTo>
                <a:lnTo>
                  <a:pt x="348" y="1892"/>
                </a:lnTo>
                <a:close/>
                <a:moveTo>
                  <a:pt x="367" y="1892"/>
                </a:moveTo>
                <a:cubicBezTo>
                  <a:pt x="379" y="1886"/>
                  <a:pt x="379" y="1886"/>
                  <a:pt x="379" y="1886"/>
                </a:cubicBezTo>
                <a:cubicBezTo>
                  <a:pt x="415" y="1907"/>
                  <a:pt x="415" y="1907"/>
                  <a:pt x="415" y="1907"/>
                </a:cubicBezTo>
                <a:cubicBezTo>
                  <a:pt x="445" y="1919"/>
                  <a:pt x="445" y="1919"/>
                  <a:pt x="445" y="1919"/>
                </a:cubicBezTo>
                <a:cubicBezTo>
                  <a:pt x="437" y="1926"/>
                  <a:pt x="437" y="1926"/>
                  <a:pt x="437" y="1926"/>
                </a:cubicBezTo>
                <a:cubicBezTo>
                  <a:pt x="391" y="1923"/>
                  <a:pt x="391" y="1923"/>
                  <a:pt x="391" y="1923"/>
                </a:cubicBezTo>
                <a:cubicBezTo>
                  <a:pt x="375" y="1907"/>
                  <a:pt x="375" y="1907"/>
                  <a:pt x="375" y="1907"/>
                </a:cubicBezTo>
                <a:lnTo>
                  <a:pt x="367" y="1892"/>
                </a:lnTo>
                <a:close/>
                <a:moveTo>
                  <a:pt x="574" y="2090"/>
                </a:moveTo>
                <a:cubicBezTo>
                  <a:pt x="592" y="2114"/>
                  <a:pt x="592" y="2114"/>
                  <a:pt x="592" y="2114"/>
                </a:cubicBezTo>
                <a:cubicBezTo>
                  <a:pt x="600" y="2124"/>
                  <a:pt x="600" y="2124"/>
                  <a:pt x="600" y="2124"/>
                </a:cubicBezTo>
                <a:cubicBezTo>
                  <a:pt x="615" y="2129"/>
                  <a:pt x="615" y="2129"/>
                  <a:pt x="615" y="2129"/>
                </a:cubicBezTo>
                <a:cubicBezTo>
                  <a:pt x="621" y="2115"/>
                  <a:pt x="621" y="2115"/>
                  <a:pt x="621" y="2115"/>
                </a:cubicBezTo>
                <a:cubicBezTo>
                  <a:pt x="611" y="2097"/>
                  <a:pt x="611" y="2097"/>
                  <a:pt x="611" y="2097"/>
                </a:cubicBezTo>
                <a:cubicBezTo>
                  <a:pt x="585" y="2077"/>
                  <a:pt x="585" y="2077"/>
                  <a:pt x="585" y="2077"/>
                </a:cubicBezTo>
                <a:cubicBezTo>
                  <a:pt x="574" y="2078"/>
                  <a:pt x="574" y="2078"/>
                  <a:pt x="574" y="2078"/>
                </a:cubicBezTo>
                <a:lnTo>
                  <a:pt x="574" y="2090"/>
                </a:lnTo>
                <a:close/>
                <a:moveTo>
                  <a:pt x="559" y="2177"/>
                </a:moveTo>
                <a:cubicBezTo>
                  <a:pt x="577" y="2208"/>
                  <a:pt x="577" y="2208"/>
                  <a:pt x="577" y="2208"/>
                </a:cubicBezTo>
                <a:cubicBezTo>
                  <a:pt x="589" y="2228"/>
                  <a:pt x="589" y="2228"/>
                  <a:pt x="589" y="2228"/>
                </a:cubicBezTo>
                <a:cubicBezTo>
                  <a:pt x="575" y="2230"/>
                  <a:pt x="575" y="2230"/>
                  <a:pt x="575" y="2230"/>
                </a:cubicBezTo>
                <a:cubicBezTo>
                  <a:pt x="562" y="2218"/>
                  <a:pt x="562" y="2218"/>
                  <a:pt x="562" y="2218"/>
                </a:cubicBezTo>
                <a:cubicBezTo>
                  <a:pt x="562" y="2218"/>
                  <a:pt x="555" y="2204"/>
                  <a:pt x="555" y="2200"/>
                </a:cubicBezTo>
                <a:cubicBezTo>
                  <a:pt x="555" y="2196"/>
                  <a:pt x="555" y="2178"/>
                  <a:pt x="555" y="2178"/>
                </a:cubicBezTo>
                <a:lnTo>
                  <a:pt x="559" y="217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28600"/>
            <a:r>
              <a:rPr lang="en-US" sz="1050" b="1" dirty="0" smtClean="0">
                <a:solidFill>
                  <a:schemeClr val="bg1"/>
                </a:solidFill>
              </a:rPr>
              <a:t>73%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69" name="Freeform 45"/>
          <p:cNvSpPr>
            <a:spLocks/>
          </p:cNvSpPr>
          <p:nvPr/>
        </p:nvSpPr>
        <p:spPr bwMode="auto">
          <a:xfrm>
            <a:off x="3600747" y="2465032"/>
            <a:ext cx="1054828" cy="699279"/>
          </a:xfrm>
          <a:custGeom>
            <a:avLst/>
            <a:gdLst/>
            <a:ahLst/>
            <a:cxnLst>
              <a:cxn ang="0">
                <a:pos x="973" y="650"/>
              </a:cxn>
              <a:cxn ang="0">
                <a:pos x="972" y="645"/>
              </a:cxn>
              <a:cxn ang="0">
                <a:pos x="948" y="606"/>
              </a:cxn>
              <a:cxn ang="0">
                <a:pos x="964" y="567"/>
              </a:cxn>
              <a:cxn ang="0">
                <a:pos x="976" y="519"/>
              </a:cxn>
              <a:cxn ang="0">
                <a:pos x="953" y="502"/>
              </a:cxn>
              <a:cxn ang="0">
                <a:pos x="950" y="480"/>
              </a:cxn>
              <a:cxn ang="0">
                <a:pos x="956" y="459"/>
              </a:cxn>
              <a:cxn ang="0">
                <a:pos x="982" y="459"/>
              </a:cxn>
              <a:cxn ang="0">
                <a:pos x="982" y="419"/>
              </a:cxn>
              <a:cxn ang="0">
                <a:pos x="978" y="173"/>
              </a:cxn>
              <a:cxn ang="0">
                <a:pos x="973" y="142"/>
              </a:cxn>
              <a:cxn ang="0">
                <a:pos x="940" y="115"/>
              </a:cxn>
              <a:cxn ang="0">
                <a:pos x="932" y="101"/>
              </a:cxn>
              <a:cxn ang="0">
                <a:pos x="932" y="88"/>
              </a:cxn>
              <a:cxn ang="0">
                <a:pos x="948" y="76"/>
              </a:cxn>
              <a:cxn ang="0">
                <a:pos x="960" y="62"/>
              </a:cxn>
              <a:cxn ang="0">
                <a:pos x="963" y="41"/>
              </a:cxn>
              <a:cxn ang="0">
                <a:pos x="489" y="28"/>
              </a:cxn>
              <a:cxn ang="0">
                <a:pos x="43" y="0"/>
              </a:cxn>
              <a:cxn ang="0">
                <a:pos x="0" y="518"/>
              </a:cxn>
              <a:cxn ang="0">
                <a:pos x="119" y="525"/>
              </a:cxn>
              <a:cxn ang="0">
                <a:pos x="281" y="535"/>
              </a:cxn>
              <a:cxn ang="0">
                <a:pos x="425" y="543"/>
              </a:cxn>
              <a:cxn ang="0">
                <a:pos x="619" y="554"/>
              </a:cxn>
              <a:cxn ang="0">
                <a:pos x="716" y="550"/>
              </a:cxn>
              <a:cxn ang="0">
                <a:pos x="732" y="568"/>
              </a:cxn>
              <a:cxn ang="0">
                <a:pos x="774" y="594"/>
              </a:cxn>
              <a:cxn ang="0">
                <a:pos x="781" y="601"/>
              </a:cxn>
              <a:cxn ang="0">
                <a:pos x="817" y="589"/>
              </a:cxn>
              <a:cxn ang="0">
                <a:pos x="871" y="584"/>
              </a:cxn>
              <a:cxn ang="0">
                <a:pos x="884" y="594"/>
              </a:cxn>
              <a:cxn ang="0">
                <a:pos x="918" y="607"/>
              </a:cxn>
              <a:cxn ang="0">
                <a:pos x="942" y="621"/>
              </a:cxn>
              <a:cxn ang="0">
                <a:pos x="946" y="632"/>
              </a:cxn>
              <a:cxn ang="0">
                <a:pos x="954" y="651"/>
              </a:cxn>
              <a:cxn ang="0">
                <a:pos x="973" y="650"/>
              </a:cxn>
            </a:cxnLst>
            <a:rect l="0" t="0" r="r" b="b"/>
            <a:pathLst>
              <a:path w="982" h="651">
                <a:moveTo>
                  <a:pt x="973" y="650"/>
                </a:moveTo>
                <a:lnTo>
                  <a:pt x="972" y="645"/>
                </a:lnTo>
                <a:lnTo>
                  <a:pt x="948" y="606"/>
                </a:lnTo>
                <a:lnTo>
                  <a:pt x="964" y="567"/>
                </a:lnTo>
                <a:lnTo>
                  <a:pt x="976" y="519"/>
                </a:lnTo>
                <a:lnTo>
                  <a:pt x="953" y="502"/>
                </a:lnTo>
                <a:lnTo>
                  <a:pt x="950" y="480"/>
                </a:lnTo>
                <a:lnTo>
                  <a:pt x="956" y="459"/>
                </a:lnTo>
                <a:lnTo>
                  <a:pt x="982" y="459"/>
                </a:lnTo>
                <a:lnTo>
                  <a:pt x="982" y="419"/>
                </a:lnTo>
                <a:lnTo>
                  <a:pt x="978" y="173"/>
                </a:lnTo>
                <a:lnTo>
                  <a:pt x="973" y="142"/>
                </a:lnTo>
                <a:lnTo>
                  <a:pt x="940" y="115"/>
                </a:lnTo>
                <a:lnTo>
                  <a:pt x="932" y="101"/>
                </a:lnTo>
                <a:lnTo>
                  <a:pt x="932" y="88"/>
                </a:lnTo>
                <a:lnTo>
                  <a:pt x="948" y="76"/>
                </a:lnTo>
                <a:lnTo>
                  <a:pt x="960" y="62"/>
                </a:lnTo>
                <a:lnTo>
                  <a:pt x="963" y="41"/>
                </a:lnTo>
                <a:lnTo>
                  <a:pt x="489" y="28"/>
                </a:lnTo>
                <a:lnTo>
                  <a:pt x="43" y="0"/>
                </a:lnTo>
                <a:lnTo>
                  <a:pt x="0" y="518"/>
                </a:lnTo>
                <a:lnTo>
                  <a:pt x="119" y="525"/>
                </a:lnTo>
                <a:lnTo>
                  <a:pt x="281" y="535"/>
                </a:lnTo>
                <a:lnTo>
                  <a:pt x="425" y="543"/>
                </a:lnTo>
                <a:lnTo>
                  <a:pt x="619" y="554"/>
                </a:lnTo>
                <a:lnTo>
                  <a:pt x="716" y="550"/>
                </a:lnTo>
                <a:lnTo>
                  <a:pt x="732" y="568"/>
                </a:lnTo>
                <a:lnTo>
                  <a:pt x="774" y="594"/>
                </a:lnTo>
                <a:lnTo>
                  <a:pt x="781" y="601"/>
                </a:lnTo>
                <a:lnTo>
                  <a:pt x="817" y="589"/>
                </a:lnTo>
                <a:lnTo>
                  <a:pt x="871" y="584"/>
                </a:lnTo>
                <a:lnTo>
                  <a:pt x="884" y="594"/>
                </a:lnTo>
                <a:lnTo>
                  <a:pt x="918" y="607"/>
                </a:lnTo>
                <a:lnTo>
                  <a:pt x="942" y="621"/>
                </a:lnTo>
                <a:lnTo>
                  <a:pt x="946" y="632"/>
                </a:lnTo>
                <a:lnTo>
                  <a:pt x="954" y="651"/>
                </a:lnTo>
                <a:lnTo>
                  <a:pt x="973" y="650"/>
                </a:lnTo>
                <a:close/>
              </a:path>
            </a:pathLst>
          </a:custGeom>
          <a:solidFill>
            <a:schemeClr val="tx2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30%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70" name="Freeform 46"/>
          <p:cNvSpPr>
            <a:spLocks/>
          </p:cNvSpPr>
          <p:nvPr/>
        </p:nvSpPr>
        <p:spPr bwMode="auto">
          <a:xfrm>
            <a:off x="3648009" y="1878538"/>
            <a:ext cx="987155" cy="628385"/>
          </a:xfrm>
          <a:custGeom>
            <a:avLst/>
            <a:gdLst/>
            <a:ahLst/>
            <a:cxnLst>
              <a:cxn ang="0">
                <a:pos x="919" y="585"/>
              </a:cxn>
              <a:cxn ang="0">
                <a:pos x="914" y="516"/>
              </a:cxn>
              <a:cxn ang="0">
                <a:pos x="900" y="460"/>
              </a:cxn>
              <a:cxn ang="0">
                <a:pos x="885" y="355"/>
              </a:cxn>
              <a:cxn ang="0">
                <a:pos x="881" y="265"/>
              </a:cxn>
              <a:cxn ang="0">
                <a:pos x="867" y="240"/>
              </a:cxn>
              <a:cxn ang="0">
                <a:pos x="853" y="198"/>
              </a:cxn>
              <a:cxn ang="0">
                <a:pos x="853" y="113"/>
              </a:cxn>
              <a:cxn ang="0">
                <a:pos x="858" y="82"/>
              </a:cxn>
              <a:cxn ang="0">
                <a:pos x="843" y="38"/>
              </a:cxn>
              <a:cxn ang="0">
                <a:pos x="611" y="33"/>
              </a:cxn>
              <a:cxn ang="0">
                <a:pos x="459" y="28"/>
              </a:cxn>
              <a:cxn ang="0">
                <a:pos x="244" y="17"/>
              </a:cxn>
              <a:cxn ang="0">
                <a:pos x="57" y="0"/>
              </a:cxn>
              <a:cxn ang="0">
                <a:pos x="0" y="546"/>
              </a:cxn>
              <a:cxn ang="0">
                <a:pos x="446" y="573"/>
              </a:cxn>
              <a:cxn ang="0">
                <a:pos x="919" y="585"/>
              </a:cxn>
            </a:cxnLst>
            <a:rect l="0" t="0" r="r" b="b"/>
            <a:pathLst>
              <a:path w="919" h="585">
                <a:moveTo>
                  <a:pt x="919" y="585"/>
                </a:moveTo>
                <a:lnTo>
                  <a:pt x="914" y="516"/>
                </a:lnTo>
                <a:lnTo>
                  <a:pt x="900" y="460"/>
                </a:lnTo>
                <a:lnTo>
                  <a:pt x="885" y="355"/>
                </a:lnTo>
                <a:lnTo>
                  <a:pt x="881" y="265"/>
                </a:lnTo>
                <a:lnTo>
                  <a:pt x="867" y="240"/>
                </a:lnTo>
                <a:lnTo>
                  <a:pt x="853" y="198"/>
                </a:lnTo>
                <a:lnTo>
                  <a:pt x="853" y="113"/>
                </a:lnTo>
                <a:lnTo>
                  <a:pt x="858" y="82"/>
                </a:lnTo>
                <a:lnTo>
                  <a:pt x="843" y="38"/>
                </a:lnTo>
                <a:lnTo>
                  <a:pt x="611" y="33"/>
                </a:lnTo>
                <a:lnTo>
                  <a:pt x="459" y="28"/>
                </a:lnTo>
                <a:lnTo>
                  <a:pt x="244" y="17"/>
                </a:lnTo>
                <a:lnTo>
                  <a:pt x="57" y="0"/>
                </a:lnTo>
                <a:lnTo>
                  <a:pt x="0" y="546"/>
                </a:lnTo>
                <a:lnTo>
                  <a:pt x="446" y="573"/>
                </a:lnTo>
                <a:lnTo>
                  <a:pt x="919" y="585"/>
                </a:lnTo>
                <a:close/>
              </a:path>
            </a:pathLst>
          </a:custGeom>
          <a:solidFill>
            <a:schemeClr val="tx2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27%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71" name="Freeform 47"/>
          <p:cNvSpPr>
            <a:spLocks/>
          </p:cNvSpPr>
          <p:nvPr/>
        </p:nvSpPr>
        <p:spPr bwMode="auto">
          <a:xfrm>
            <a:off x="2575996" y="2514443"/>
            <a:ext cx="1054828" cy="891554"/>
          </a:xfrm>
          <a:custGeom>
            <a:avLst/>
            <a:gdLst/>
            <a:ahLst/>
            <a:cxnLst>
              <a:cxn ang="0">
                <a:pos x="982" y="109"/>
              </a:cxn>
              <a:cxn ang="0">
                <a:pos x="114" y="0"/>
              </a:cxn>
              <a:cxn ang="0">
                <a:pos x="0" y="719"/>
              </a:cxn>
              <a:cxn ang="0">
                <a:pos x="921" y="830"/>
              </a:cxn>
              <a:cxn ang="0">
                <a:pos x="982" y="109"/>
              </a:cxn>
            </a:cxnLst>
            <a:rect l="0" t="0" r="r" b="b"/>
            <a:pathLst>
              <a:path w="982" h="830">
                <a:moveTo>
                  <a:pt x="982" y="109"/>
                </a:moveTo>
                <a:lnTo>
                  <a:pt x="114" y="0"/>
                </a:lnTo>
                <a:lnTo>
                  <a:pt x="0" y="719"/>
                </a:lnTo>
                <a:lnTo>
                  <a:pt x="921" y="830"/>
                </a:lnTo>
                <a:lnTo>
                  <a:pt x="982" y="109"/>
                </a:lnTo>
                <a:close/>
              </a:path>
            </a:pathLst>
          </a:custGeom>
          <a:solidFill>
            <a:schemeClr val="tx2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20%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72" name="Freeform 48"/>
          <p:cNvSpPr>
            <a:spLocks/>
          </p:cNvSpPr>
          <p:nvPr/>
        </p:nvSpPr>
        <p:spPr bwMode="auto">
          <a:xfrm>
            <a:off x="2161370" y="1650816"/>
            <a:ext cx="1546793" cy="980710"/>
          </a:xfrm>
          <a:custGeom>
            <a:avLst/>
            <a:gdLst/>
            <a:ahLst/>
            <a:cxnLst>
              <a:cxn ang="0">
                <a:pos x="1440" y="211"/>
              </a:cxn>
              <a:cxn ang="0">
                <a:pos x="1190" y="189"/>
              </a:cxn>
              <a:cxn ang="0">
                <a:pos x="953" y="160"/>
              </a:cxn>
              <a:cxn ang="0">
                <a:pos x="715" y="127"/>
              </a:cxn>
              <a:cxn ang="0">
                <a:pos x="452" y="84"/>
              </a:cxn>
              <a:cxn ang="0">
                <a:pos x="302" y="56"/>
              </a:cxn>
              <a:cxn ang="0">
                <a:pos x="36" y="0"/>
              </a:cxn>
              <a:cxn ang="0">
                <a:pos x="0" y="173"/>
              </a:cxn>
              <a:cxn ang="0">
                <a:pos x="28" y="235"/>
              </a:cxn>
              <a:cxn ang="0">
                <a:pos x="16" y="272"/>
              </a:cxn>
              <a:cxn ang="0">
                <a:pos x="31" y="309"/>
              </a:cxn>
              <a:cxn ang="0">
                <a:pos x="57" y="320"/>
              </a:cxn>
              <a:cxn ang="0">
                <a:pos x="95" y="407"/>
              </a:cxn>
              <a:cxn ang="0">
                <a:pos x="117" y="433"/>
              </a:cxn>
              <a:cxn ang="0">
                <a:pos x="120" y="443"/>
              </a:cxn>
              <a:cxn ang="0">
                <a:pos x="148" y="452"/>
              </a:cxn>
              <a:cxn ang="0">
                <a:pos x="152" y="469"/>
              </a:cxn>
              <a:cxn ang="0">
                <a:pos x="94" y="612"/>
              </a:cxn>
              <a:cxn ang="0">
                <a:pos x="94" y="633"/>
              </a:cxn>
              <a:cxn ang="0">
                <a:pos x="115" y="659"/>
              </a:cxn>
              <a:cxn ang="0">
                <a:pos x="122" y="659"/>
              </a:cxn>
              <a:cxn ang="0">
                <a:pos x="161" y="634"/>
              </a:cxn>
              <a:cxn ang="0">
                <a:pos x="167" y="625"/>
              </a:cxn>
              <a:cxn ang="0">
                <a:pos x="180" y="630"/>
              </a:cxn>
              <a:cxn ang="0">
                <a:pos x="178" y="673"/>
              </a:cxn>
              <a:cxn ang="0">
                <a:pos x="200" y="776"/>
              </a:cxn>
              <a:cxn ang="0">
                <a:pos x="224" y="796"/>
              </a:cxn>
              <a:cxn ang="0">
                <a:pos x="232" y="802"/>
              </a:cxn>
              <a:cxn ang="0">
                <a:pos x="247" y="820"/>
              </a:cxn>
              <a:cxn ang="0">
                <a:pos x="243" y="848"/>
              </a:cxn>
              <a:cxn ang="0">
                <a:pos x="249" y="876"/>
              </a:cxn>
              <a:cxn ang="0">
                <a:pos x="258" y="883"/>
              </a:cxn>
              <a:cxn ang="0">
                <a:pos x="276" y="865"/>
              </a:cxn>
              <a:cxn ang="0">
                <a:pos x="299" y="865"/>
              </a:cxn>
              <a:cxn ang="0">
                <a:pos x="325" y="878"/>
              </a:cxn>
              <a:cxn ang="0">
                <a:pos x="346" y="870"/>
              </a:cxn>
              <a:cxn ang="0">
                <a:pos x="379" y="870"/>
              </a:cxn>
              <a:cxn ang="0">
                <a:pos x="409" y="883"/>
              </a:cxn>
              <a:cxn ang="0">
                <a:pos x="431" y="880"/>
              </a:cxn>
              <a:cxn ang="0">
                <a:pos x="435" y="855"/>
              </a:cxn>
              <a:cxn ang="0">
                <a:pos x="459" y="850"/>
              </a:cxn>
              <a:cxn ang="0">
                <a:pos x="470" y="861"/>
              </a:cxn>
              <a:cxn ang="0">
                <a:pos x="474" y="887"/>
              </a:cxn>
              <a:cxn ang="0">
                <a:pos x="485" y="894"/>
              </a:cxn>
              <a:cxn ang="0">
                <a:pos x="501" y="804"/>
              </a:cxn>
              <a:cxn ang="0">
                <a:pos x="1368" y="913"/>
              </a:cxn>
              <a:cxn ang="0">
                <a:pos x="1440" y="211"/>
              </a:cxn>
            </a:cxnLst>
            <a:rect l="0" t="0" r="r" b="b"/>
            <a:pathLst>
              <a:path w="1440" h="913">
                <a:moveTo>
                  <a:pt x="1440" y="211"/>
                </a:moveTo>
                <a:lnTo>
                  <a:pt x="1190" y="189"/>
                </a:lnTo>
                <a:lnTo>
                  <a:pt x="953" y="160"/>
                </a:lnTo>
                <a:lnTo>
                  <a:pt x="715" y="127"/>
                </a:lnTo>
                <a:lnTo>
                  <a:pt x="452" y="84"/>
                </a:lnTo>
                <a:lnTo>
                  <a:pt x="302" y="56"/>
                </a:lnTo>
                <a:lnTo>
                  <a:pt x="36" y="0"/>
                </a:lnTo>
                <a:lnTo>
                  <a:pt x="0" y="173"/>
                </a:lnTo>
                <a:lnTo>
                  <a:pt x="28" y="235"/>
                </a:lnTo>
                <a:lnTo>
                  <a:pt x="16" y="272"/>
                </a:lnTo>
                <a:lnTo>
                  <a:pt x="31" y="309"/>
                </a:lnTo>
                <a:lnTo>
                  <a:pt x="57" y="320"/>
                </a:lnTo>
                <a:lnTo>
                  <a:pt x="95" y="407"/>
                </a:lnTo>
                <a:lnTo>
                  <a:pt x="117" y="433"/>
                </a:lnTo>
                <a:lnTo>
                  <a:pt x="120" y="443"/>
                </a:lnTo>
                <a:lnTo>
                  <a:pt x="148" y="452"/>
                </a:lnTo>
                <a:lnTo>
                  <a:pt x="152" y="469"/>
                </a:lnTo>
                <a:lnTo>
                  <a:pt x="94" y="612"/>
                </a:lnTo>
                <a:lnTo>
                  <a:pt x="94" y="633"/>
                </a:lnTo>
                <a:lnTo>
                  <a:pt x="115" y="659"/>
                </a:lnTo>
                <a:lnTo>
                  <a:pt x="122" y="659"/>
                </a:lnTo>
                <a:lnTo>
                  <a:pt x="161" y="634"/>
                </a:lnTo>
                <a:lnTo>
                  <a:pt x="167" y="625"/>
                </a:lnTo>
                <a:lnTo>
                  <a:pt x="180" y="630"/>
                </a:lnTo>
                <a:lnTo>
                  <a:pt x="178" y="673"/>
                </a:lnTo>
                <a:lnTo>
                  <a:pt x="200" y="776"/>
                </a:lnTo>
                <a:lnTo>
                  <a:pt x="224" y="796"/>
                </a:lnTo>
                <a:lnTo>
                  <a:pt x="232" y="802"/>
                </a:lnTo>
                <a:lnTo>
                  <a:pt x="247" y="820"/>
                </a:lnTo>
                <a:lnTo>
                  <a:pt x="243" y="848"/>
                </a:lnTo>
                <a:lnTo>
                  <a:pt x="249" y="876"/>
                </a:lnTo>
                <a:lnTo>
                  <a:pt x="258" y="883"/>
                </a:lnTo>
                <a:lnTo>
                  <a:pt x="276" y="865"/>
                </a:lnTo>
                <a:lnTo>
                  <a:pt x="299" y="865"/>
                </a:lnTo>
                <a:lnTo>
                  <a:pt x="325" y="878"/>
                </a:lnTo>
                <a:lnTo>
                  <a:pt x="346" y="870"/>
                </a:lnTo>
                <a:lnTo>
                  <a:pt x="379" y="870"/>
                </a:lnTo>
                <a:lnTo>
                  <a:pt x="409" y="883"/>
                </a:lnTo>
                <a:lnTo>
                  <a:pt x="431" y="880"/>
                </a:lnTo>
                <a:lnTo>
                  <a:pt x="435" y="855"/>
                </a:lnTo>
                <a:lnTo>
                  <a:pt x="459" y="850"/>
                </a:lnTo>
                <a:lnTo>
                  <a:pt x="470" y="861"/>
                </a:lnTo>
                <a:lnTo>
                  <a:pt x="474" y="887"/>
                </a:lnTo>
                <a:lnTo>
                  <a:pt x="485" y="894"/>
                </a:lnTo>
                <a:lnTo>
                  <a:pt x="501" y="804"/>
                </a:lnTo>
                <a:lnTo>
                  <a:pt x="1368" y="913"/>
                </a:lnTo>
                <a:lnTo>
                  <a:pt x="1440" y="2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73" name="Freeform 49"/>
          <p:cNvSpPr>
            <a:spLocks/>
          </p:cNvSpPr>
          <p:nvPr/>
        </p:nvSpPr>
        <p:spPr bwMode="auto">
          <a:xfrm>
            <a:off x="2747862" y="3320064"/>
            <a:ext cx="1097794" cy="863626"/>
          </a:xfrm>
          <a:custGeom>
            <a:avLst/>
            <a:gdLst/>
            <a:ahLst/>
            <a:cxnLst>
              <a:cxn ang="0">
                <a:pos x="982" y="804"/>
              </a:cxn>
              <a:cxn ang="0">
                <a:pos x="1022" y="102"/>
              </a:cxn>
              <a:cxn ang="0">
                <a:pos x="100" y="0"/>
              </a:cxn>
              <a:cxn ang="0">
                <a:pos x="0" y="715"/>
              </a:cxn>
              <a:cxn ang="0">
                <a:pos x="982" y="804"/>
              </a:cxn>
            </a:cxnLst>
            <a:rect l="0" t="0" r="r" b="b"/>
            <a:pathLst>
              <a:path w="1022" h="804">
                <a:moveTo>
                  <a:pt x="982" y="804"/>
                </a:moveTo>
                <a:lnTo>
                  <a:pt x="1022" y="102"/>
                </a:lnTo>
                <a:lnTo>
                  <a:pt x="100" y="0"/>
                </a:lnTo>
                <a:lnTo>
                  <a:pt x="0" y="715"/>
                </a:lnTo>
                <a:lnTo>
                  <a:pt x="982" y="80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81%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75" name="Freeform 51"/>
          <p:cNvSpPr>
            <a:spLocks/>
          </p:cNvSpPr>
          <p:nvPr/>
        </p:nvSpPr>
        <p:spPr bwMode="auto">
          <a:xfrm>
            <a:off x="2018506" y="3003187"/>
            <a:ext cx="838921" cy="1085978"/>
          </a:xfrm>
          <a:custGeom>
            <a:avLst/>
            <a:gdLst/>
            <a:ahLst/>
            <a:cxnLst>
              <a:cxn ang="0">
                <a:pos x="681" y="1011"/>
              </a:cxn>
              <a:cxn ang="0">
                <a:pos x="0" y="914"/>
              </a:cxn>
              <a:cxn ang="0">
                <a:pos x="167" y="0"/>
              </a:cxn>
              <a:cxn ang="0">
                <a:pos x="548" y="70"/>
              </a:cxn>
              <a:cxn ang="0">
                <a:pos x="536" y="157"/>
              </a:cxn>
              <a:cxn ang="0">
                <a:pos x="517" y="264"/>
              </a:cxn>
              <a:cxn ang="0">
                <a:pos x="580" y="271"/>
              </a:cxn>
              <a:cxn ang="0">
                <a:pos x="714" y="286"/>
              </a:cxn>
              <a:cxn ang="0">
                <a:pos x="781" y="293"/>
              </a:cxn>
              <a:cxn ang="0">
                <a:pos x="681" y="1011"/>
              </a:cxn>
            </a:cxnLst>
            <a:rect l="0" t="0" r="r" b="b"/>
            <a:pathLst>
              <a:path w="781" h="1011">
                <a:moveTo>
                  <a:pt x="681" y="1011"/>
                </a:moveTo>
                <a:lnTo>
                  <a:pt x="0" y="914"/>
                </a:lnTo>
                <a:lnTo>
                  <a:pt x="167" y="0"/>
                </a:lnTo>
                <a:lnTo>
                  <a:pt x="548" y="70"/>
                </a:lnTo>
                <a:lnTo>
                  <a:pt x="536" y="157"/>
                </a:lnTo>
                <a:lnTo>
                  <a:pt x="517" y="264"/>
                </a:lnTo>
                <a:lnTo>
                  <a:pt x="580" y="271"/>
                </a:lnTo>
                <a:lnTo>
                  <a:pt x="714" y="286"/>
                </a:lnTo>
                <a:lnTo>
                  <a:pt x="781" y="293"/>
                </a:lnTo>
                <a:lnTo>
                  <a:pt x="681" y="1011"/>
                </a:lnTo>
                <a:close/>
              </a:path>
            </a:pathLst>
          </a:custGeom>
          <a:solidFill>
            <a:schemeClr val="tx2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58%</a:t>
            </a:r>
            <a:endParaRPr lang="en-US" sz="1050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98552" y="4077348"/>
            <a:ext cx="3327755" cy="2234257"/>
            <a:chOff x="2655551" y="3358333"/>
            <a:chExt cx="3405297" cy="2286319"/>
          </a:xfrm>
          <a:solidFill>
            <a:srgbClr val="1CA0C6"/>
          </a:solidFill>
        </p:grpSpPr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5038601" y="3569378"/>
              <a:ext cx="759542" cy="667209"/>
            </a:xfrm>
            <a:custGeom>
              <a:avLst/>
              <a:gdLst/>
              <a:ahLst/>
              <a:cxnLst>
                <a:cxn ang="0">
                  <a:pos x="691" y="87"/>
                </a:cxn>
                <a:cxn ang="0">
                  <a:pos x="660" y="92"/>
                </a:cxn>
                <a:cxn ang="0">
                  <a:pos x="617" y="88"/>
                </a:cxn>
                <a:cxn ang="0">
                  <a:pos x="621" y="75"/>
                </a:cxn>
                <a:cxn ang="0">
                  <a:pos x="645" y="53"/>
                </a:cxn>
                <a:cxn ang="0">
                  <a:pos x="653" y="24"/>
                </a:cxn>
                <a:cxn ang="0">
                  <a:pos x="639" y="0"/>
                </a:cxn>
                <a:cxn ang="0">
                  <a:pos x="0" y="20"/>
                </a:cxn>
                <a:cxn ang="0">
                  <a:pos x="13" y="76"/>
                </a:cxn>
                <a:cxn ang="0">
                  <a:pos x="13" y="143"/>
                </a:cxn>
                <a:cxn ang="0">
                  <a:pos x="25" y="232"/>
                </a:cxn>
                <a:cxn ang="0">
                  <a:pos x="26" y="540"/>
                </a:cxn>
                <a:cxn ang="0">
                  <a:pos x="45" y="556"/>
                </a:cxn>
                <a:cxn ang="0">
                  <a:pos x="69" y="545"/>
                </a:cxn>
                <a:cxn ang="0">
                  <a:pos x="91" y="553"/>
                </a:cxn>
                <a:cxn ang="0">
                  <a:pos x="97" y="607"/>
                </a:cxn>
                <a:cxn ang="0">
                  <a:pos x="549" y="598"/>
                </a:cxn>
                <a:cxn ang="0">
                  <a:pos x="559" y="581"/>
                </a:cxn>
                <a:cxn ang="0">
                  <a:pos x="556" y="552"/>
                </a:cxn>
                <a:cxn ang="0">
                  <a:pos x="542" y="527"/>
                </a:cxn>
                <a:cxn ang="0">
                  <a:pos x="555" y="516"/>
                </a:cxn>
                <a:cxn ang="0">
                  <a:pos x="542" y="496"/>
                </a:cxn>
                <a:cxn ang="0">
                  <a:pos x="547" y="475"/>
                </a:cxn>
                <a:cxn ang="0">
                  <a:pos x="558" y="429"/>
                </a:cxn>
                <a:cxn ang="0">
                  <a:pos x="578" y="413"/>
                </a:cxn>
                <a:cxn ang="0">
                  <a:pos x="574" y="394"/>
                </a:cxn>
                <a:cxn ang="0">
                  <a:pos x="603" y="350"/>
                </a:cxn>
                <a:cxn ang="0">
                  <a:pos x="626" y="339"/>
                </a:cxn>
                <a:cxn ang="0">
                  <a:pos x="624" y="327"/>
                </a:cxn>
                <a:cxn ang="0">
                  <a:pos x="621" y="312"/>
                </a:cxn>
                <a:cxn ang="0">
                  <a:pos x="645" y="266"/>
                </a:cxn>
                <a:cxn ang="0">
                  <a:pos x="665" y="257"/>
                </a:cxn>
                <a:cxn ang="0">
                  <a:pos x="667" y="228"/>
                </a:cxn>
                <a:cxn ang="0">
                  <a:pos x="682" y="218"/>
                </a:cxn>
                <a:cxn ang="0">
                  <a:pos x="656" y="214"/>
                </a:cxn>
                <a:cxn ang="0">
                  <a:pos x="645" y="182"/>
                </a:cxn>
                <a:cxn ang="0">
                  <a:pos x="668" y="162"/>
                </a:cxn>
                <a:cxn ang="0">
                  <a:pos x="673" y="146"/>
                </a:cxn>
                <a:cxn ang="0">
                  <a:pos x="683" y="114"/>
                </a:cxn>
                <a:cxn ang="0">
                  <a:pos x="691" y="87"/>
                </a:cxn>
              </a:cxnLst>
              <a:rect l="0" t="0" r="r" b="b"/>
              <a:pathLst>
                <a:path w="691" h="607">
                  <a:moveTo>
                    <a:pt x="691" y="87"/>
                  </a:moveTo>
                  <a:lnTo>
                    <a:pt x="660" y="92"/>
                  </a:lnTo>
                  <a:lnTo>
                    <a:pt x="617" y="88"/>
                  </a:lnTo>
                  <a:lnTo>
                    <a:pt x="621" y="75"/>
                  </a:lnTo>
                  <a:lnTo>
                    <a:pt x="645" y="53"/>
                  </a:lnTo>
                  <a:lnTo>
                    <a:pt x="653" y="24"/>
                  </a:lnTo>
                  <a:lnTo>
                    <a:pt x="639" y="0"/>
                  </a:lnTo>
                  <a:lnTo>
                    <a:pt x="0" y="20"/>
                  </a:lnTo>
                  <a:lnTo>
                    <a:pt x="13" y="76"/>
                  </a:lnTo>
                  <a:lnTo>
                    <a:pt x="13" y="143"/>
                  </a:lnTo>
                  <a:lnTo>
                    <a:pt x="25" y="232"/>
                  </a:lnTo>
                  <a:lnTo>
                    <a:pt x="26" y="540"/>
                  </a:lnTo>
                  <a:lnTo>
                    <a:pt x="45" y="556"/>
                  </a:lnTo>
                  <a:lnTo>
                    <a:pt x="69" y="545"/>
                  </a:lnTo>
                  <a:lnTo>
                    <a:pt x="91" y="553"/>
                  </a:lnTo>
                  <a:lnTo>
                    <a:pt x="97" y="607"/>
                  </a:lnTo>
                  <a:lnTo>
                    <a:pt x="549" y="598"/>
                  </a:lnTo>
                  <a:lnTo>
                    <a:pt x="559" y="581"/>
                  </a:lnTo>
                  <a:lnTo>
                    <a:pt x="556" y="552"/>
                  </a:lnTo>
                  <a:lnTo>
                    <a:pt x="542" y="527"/>
                  </a:lnTo>
                  <a:lnTo>
                    <a:pt x="555" y="516"/>
                  </a:lnTo>
                  <a:lnTo>
                    <a:pt x="542" y="496"/>
                  </a:lnTo>
                  <a:lnTo>
                    <a:pt x="547" y="475"/>
                  </a:lnTo>
                  <a:lnTo>
                    <a:pt x="558" y="429"/>
                  </a:lnTo>
                  <a:lnTo>
                    <a:pt x="578" y="413"/>
                  </a:lnTo>
                  <a:lnTo>
                    <a:pt x="574" y="394"/>
                  </a:lnTo>
                  <a:lnTo>
                    <a:pt x="603" y="350"/>
                  </a:lnTo>
                  <a:lnTo>
                    <a:pt x="626" y="339"/>
                  </a:lnTo>
                  <a:lnTo>
                    <a:pt x="624" y="327"/>
                  </a:lnTo>
                  <a:lnTo>
                    <a:pt x="621" y="312"/>
                  </a:lnTo>
                  <a:lnTo>
                    <a:pt x="645" y="266"/>
                  </a:lnTo>
                  <a:lnTo>
                    <a:pt x="665" y="257"/>
                  </a:lnTo>
                  <a:lnTo>
                    <a:pt x="667" y="228"/>
                  </a:lnTo>
                  <a:lnTo>
                    <a:pt x="682" y="218"/>
                  </a:lnTo>
                  <a:lnTo>
                    <a:pt x="656" y="214"/>
                  </a:lnTo>
                  <a:lnTo>
                    <a:pt x="645" y="182"/>
                  </a:lnTo>
                  <a:lnTo>
                    <a:pt x="668" y="162"/>
                  </a:lnTo>
                  <a:lnTo>
                    <a:pt x="673" y="146"/>
                  </a:lnTo>
                  <a:lnTo>
                    <a:pt x="683" y="114"/>
                  </a:lnTo>
                  <a:lnTo>
                    <a:pt x="691" y="87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16%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5144122" y="4225596"/>
              <a:ext cx="916726" cy="779327"/>
            </a:xfrm>
            <a:custGeom>
              <a:avLst/>
              <a:gdLst/>
              <a:ahLst/>
              <a:cxnLst>
                <a:cxn ang="0">
                  <a:pos x="841" y="502"/>
                </a:cxn>
                <a:cxn ang="0">
                  <a:pos x="844" y="438"/>
                </a:cxn>
                <a:cxn ang="0">
                  <a:pos x="501" y="452"/>
                </a:cxn>
                <a:cxn ang="0">
                  <a:pos x="504" y="344"/>
                </a:cxn>
                <a:cxn ang="0">
                  <a:pos x="587" y="197"/>
                </a:cxn>
                <a:cxn ang="0">
                  <a:pos x="594" y="167"/>
                </a:cxn>
                <a:cxn ang="0">
                  <a:pos x="576" y="127"/>
                </a:cxn>
                <a:cxn ang="0">
                  <a:pos x="556" y="64"/>
                </a:cxn>
                <a:cxn ang="0">
                  <a:pos x="0" y="9"/>
                </a:cxn>
                <a:cxn ang="0">
                  <a:pos x="7" y="199"/>
                </a:cxn>
                <a:cxn ang="0">
                  <a:pos x="39" y="279"/>
                </a:cxn>
                <a:cxn ang="0">
                  <a:pos x="92" y="384"/>
                </a:cxn>
                <a:cxn ang="0">
                  <a:pos x="101" y="423"/>
                </a:cxn>
                <a:cxn ang="0">
                  <a:pos x="64" y="558"/>
                </a:cxn>
                <a:cxn ang="0">
                  <a:pos x="74" y="604"/>
                </a:cxn>
                <a:cxn ang="0">
                  <a:pos x="53" y="709"/>
                </a:cxn>
                <a:cxn ang="0">
                  <a:pos x="101" y="730"/>
                </a:cxn>
                <a:cxn ang="0">
                  <a:pos x="326" y="767"/>
                </a:cxn>
                <a:cxn ang="0">
                  <a:pos x="428" y="764"/>
                </a:cxn>
                <a:cxn ang="0">
                  <a:pos x="492" y="785"/>
                </a:cxn>
                <a:cxn ang="0">
                  <a:pos x="468" y="753"/>
                </a:cxn>
                <a:cxn ang="0">
                  <a:pos x="415" y="742"/>
                </a:cxn>
                <a:cxn ang="0">
                  <a:pos x="453" y="717"/>
                </a:cxn>
                <a:cxn ang="0">
                  <a:pos x="489" y="722"/>
                </a:cxn>
                <a:cxn ang="0">
                  <a:pos x="536" y="753"/>
                </a:cxn>
                <a:cxn ang="0">
                  <a:pos x="584" y="779"/>
                </a:cxn>
                <a:cxn ang="0">
                  <a:pos x="594" y="813"/>
                </a:cxn>
                <a:cxn ang="0">
                  <a:pos x="597" y="837"/>
                </a:cxn>
                <a:cxn ang="0">
                  <a:pos x="717" y="860"/>
                </a:cxn>
                <a:cxn ang="0">
                  <a:pos x="753" y="829"/>
                </a:cxn>
                <a:cxn ang="0">
                  <a:pos x="783" y="824"/>
                </a:cxn>
                <a:cxn ang="0">
                  <a:pos x="769" y="861"/>
                </a:cxn>
                <a:cxn ang="0">
                  <a:pos x="809" y="855"/>
                </a:cxn>
                <a:cxn ang="0">
                  <a:pos x="840" y="816"/>
                </a:cxn>
                <a:cxn ang="0">
                  <a:pos x="827" y="797"/>
                </a:cxn>
                <a:cxn ang="0">
                  <a:pos x="846" y="777"/>
                </a:cxn>
                <a:cxn ang="0">
                  <a:pos x="864" y="772"/>
                </a:cxn>
                <a:cxn ang="0">
                  <a:pos x="913" y="809"/>
                </a:cxn>
                <a:cxn ang="0">
                  <a:pos x="963" y="843"/>
                </a:cxn>
                <a:cxn ang="0">
                  <a:pos x="1003" y="853"/>
                </a:cxn>
                <a:cxn ang="0">
                  <a:pos x="1026" y="808"/>
                </a:cxn>
                <a:cxn ang="0">
                  <a:pos x="979" y="780"/>
                </a:cxn>
                <a:cxn ang="0">
                  <a:pos x="888" y="750"/>
                </a:cxn>
                <a:cxn ang="0">
                  <a:pos x="922" y="725"/>
                </a:cxn>
                <a:cxn ang="0">
                  <a:pos x="906" y="709"/>
                </a:cxn>
                <a:cxn ang="0">
                  <a:pos x="938" y="704"/>
                </a:cxn>
                <a:cxn ang="0">
                  <a:pos x="943" y="654"/>
                </a:cxn>
                <a:cxn ang="0">
                  <a:pos x="925" y="628"/>
                </a:cxn>
                <a:cxn ang="0">
                  <a:pos x="900" y="675"/>
                </a:cxn>
                <a:cxn ang="0">
                  <a:pos x="859" y="651"/>
                </a:cxn>
                <a:cxn ang="0">
                  <a:pos x="896" y="597"/>
                </a:cxn>
                <a:cxn ang="0">
                  <a:pos x="874" y="533"/>
                </a:cxn>
              </a:cxnLst>
              <a:rect l="0" t="0" r="r" b="b"/>
              <a:pathLst>
                <a:path w="1026" h="872">
                  <a:moveTo>
                    <a:pt x="874" y="533"/>
                  </a:moveTo>
                  <a:cubicBezTo>
                    <a:pt x="841" y="502"/>
                    <a:pt x="841" y="502"/>
                    <a:pt x="841" y="502"/>
                  </a:cubicBezTo>
                  <a:cubicBezTo>
                    <a:pt x="851" y="447"/>
                    <a:pt x="851" y="447"/>
                    <a:pt x="851" y="447"/>
                  </a:cubicBezTo>
                  <a:cubicBezTo>
                    <a:pt x="844" y="438"/>
                    <a:pt x="844" y="438"/>
                    <a:pt x="844" y="438"/>
                  </a:cubicBezTo>
                  <a:cubicBezTo>
                    <a:pt x="752" y="448"/>
                    <a:pt x="752" y="448"/>
                    <a:pt x="752" y="448"/>
                  </a:cubicBezTo>
                  <a:cubicBezTo>
                    <a:pt x="501" y="452"/>
                    <a:pt x="501" y="452"/>
                    <a:pt x="501" y="452"/>
                  </a:cubicBezTo>
                  <a:cubicBezTo>
                    <a:pt x="495" y="428"/>
                    <a:pt x="495" y="428"/>
                    <a:pt x="495" y="428"/>
                  </a:cubicBezTo>
                  <a:cubicBezTo>
                    <a:pt x="504" y="344"/>
                    <a:pt x="504" y="344"/>
                    <a:pt x="504" y="344"/>
                  </a:cubicBezTo>
                  <a:cubicBezTo>
                    <a:pt x="537" y="284"/>
                    <a:pt x="537" y="284"/>
                    <a:pt x="537" y="284"/>
                  </a:cubicBezTo>
                  <a:cubicBezTo>
                    <a:pt x="587" y="197"/>
                    <a:pt x="587" y="197"/>
                    <a:pt x="587" y="197"/>
                  </a:cubicBezTo>
                  <a:cubicBezTo>
                    <a:pt x="582" y="173"/>
                    <a:pt x="582" y="173"/>
                    <a:pt x="582" y="173"/>
                  </a:cubicBezTo>
                  <a:cubicBezTo>
                    <a:pt x="594" y="167"/>
                    <a:pt x="594" y="167"/>
                    <a:pt x="594" y="167"/>
                  </a:cubicBezTo>
                  <a:cubicBezTo>
                    <a:pt x="599" y="147"/>
                    <a:pt x="599" y="147"/>
                    <a:pt x="599" y="147"/>
                  </a:cubicBezTo>
                  <a:cubicBezTo>
                    <a:pt x="576" y="127"/>
                    <a:pt x="576" y="127"/>
                    <a:pt x="576" y="127"/>
                  </a:cubicBezTo>
                  <a:cubicBezTo>
                    <a:pt x="575" y="107"/>
                    <a:pt x="575" y="107"/>
                    <a:pt x="575" y="107"/>
                  </a:cubicBezTo>
                  <a:cubicBezTo>
                    <a:pt x="556" y="64"/>
                    <a:pt x="556" y="64"/>
                    <a:pt x="556" y="64"/>
                  </a:cubicBezTo>
                  <a:cubicBezTo>
                    <a:pt x="555" y="0"/>
                    <a:pt x="555" y="0"/>
                    <a:pt x="555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14" y="238"/>
                    <a:pt x="14" y="238"/>
                    <a:pt x="14" y="238"/>
                  </a:cubicBezTo>
                  <a:cubicBezTo>
                    <a:pt x="39" y="279"/>
                    <a:pt x="39" y="279"/>
                    <a:pt x="39" y="279"/>
                  </a:cubicBezTo>
                  <a:cubicBezTo>
                    <a:pt x="48" y="329"/>
                    <a:pt x="48" y="329"/>
                    <a:pt x="48" y="329"/>
                  </a:cubicBezTo>
                  <a:cubicBezTo>
                    <a:pt x="92" y="384"/>
                    <a:pt x="92" y="384"/>
                    <a:pt x="92" y="384"/>
                  </a:cubicBezTo>
                  <a:cubicBezTo>
                    <a:pt x="94" y="416"/>
                    <a:pt x="94" y="416"/>
                    <a:pt x="94" y="416"/>
                  </a:cubicBezTo>
                  <a:cubicBezTo>
                    <a:pt x="101" y="423"/>
                    <a:pt x="101" y="423"/>
                    <a:pt x="101" y="423"/>
                  </a:cubicBezTo>
                  <a:cubicBezTo>
                    <a:pt x="94" y="508"/>
                    <a:pt x="94" y="508"/>
                    <a:pt x="94" y="508"/>
                  </a:cubicBezTo>
                  <a:cubicBezTo>
                    <a:pt x="64" y="558"/>
                    <a:pt x="64" y="558"/>
                    <a:pt x="64" y="558"/>
                  </a:cubicBezTo>
                  <a:cubicBezTo>
                    <a:pt x="80" y="578"/>
                    <a:pt x="80" y="578"/>
                    <a:pt x="80" y="578"/>
                  </a:cubicBezTo>
                  <a:cubicBezTo>
                    <a:pt x="74" y="604"/>
                    <a:pt x="74" y="604"/>
                    <a:pt x="74" y="604"/>
                  </a:cubicBezTo>
                  <a:cubicBezTo>
                    <a:pt x="67" y="677"/>
                    <a:pt x="67" y="677"/>
                    <a:pt x="67" y="677"/>
                  </a:cubicBezTo>
                  <a:cubicBezTo>
                    <a:pt x="53" y="709"/>
                    <a:pt x="53" y="709"/>
                    <a:pt x="53" y="709"/>
                  </a:cubicBezTo>
                  <a:cubicBezTo>
                    <a:pt x="54" y="745"/>
                    <a:pt x="54" y="745"/>
                    <a:pt x="54" y="745"/>
                  </a:cubicBezTo>
                  <a:cubicBezTo>
                    <a:pt x="101" y="730"/>
                    <a:pt x="101" y="730"/>
                    <a:pt x="101" y="730"/>
                  </a:cubicBezTo>
                  <a:cubicBezTo>
                    <a:pt x="222" y="732"/>
                    <a:pt x="222" y="732"/>
                    <a:pt x="222" y="732"/>
                  </a:cubicBezTo>
                  <a:cubicBezTo>
                    <a:pt x="326" y="767"/>
                    <a:pt x="326" y="767"/>
                    <a:pt x="326" y="767"/>
                  </a:cubicBezTo>
                  <a:cubicBezTo>
                    <a:pt x="390" y="779"/>
                    <a:pt x="390" y="779"/>
                    <a:pt x="390" y="779"/>
                  </a:cubicBezTo>
                  <a:cubicBezTo>
                    <a:pt x="428" y="764"/>
                    <a:pt x="428" y="764"/>
                    <a:pt x="428" y="764"/>
                  </a:cubicBezTo>
                  <a:cubicBezTo>
                    <a:pt x="460" y="775"/>
                    <a:pt x="460" y="775"/>
                    <a:pt x="460" y="775"/>
                  </a:cubicBezTo>
                  <a:cubicBezTo>
                    <a:pt x="492" y="785"/>
                    <a:pt x="492" y="785"/>
                    <a:pt x="492" y="785"/>
                  </a:cubicBezTo>
                  <a:cubicBezTo>
                    <a:pt x="500" y="764"/>
                    <a:pt x="500" y="764"/>
                    <a:pt x="500" y="764"/>
                  </a:cubicBezTo>
                  <a:cubicBezTo>
                    <a:pt x="468" y="753"/>
                    <a:pt x="468" y="753"/>
                    <a:pt x="468" y="753"/>
                  </a:cubicBezTo>
                  <a:cubicBezTo>
                    <a:pt x="442" y="758"/>
                    <a:pt x="442" y="758"/>
                    <a:pt x="442" y="758"/>
                  </a:cubicBezTo>
                  <a:cubicBezTo>
                    <a:pt x="415" y="742"/>
                    <a:pt x="415" y="742"/>
                    <a:pt x="415" y="742"/>
                  </a:cubicBezTo>
                  <a:cubicBezTo>
                    <a:pt x="415" y="742"/>
                    <a:pt x="416" y="729"/>
                    <a:pt x="423" y="727"/>
                  </a:cubicBezTo>
                  <a:cubicBezTo>
                    <a:pt x="429" y="725"/>
                    <a:pt x="453" y="717"/>
                    <a:pt x="453" y="717"/>
                  </a:cubicBezTo>
                  <a:cubicBezTo>
                    <a:pt x="471" y="732"/>
                    <a:pt x="471" y="732"/>
                    <a:pt x="471" y="732"/>
                  </a:cubicBezTo>
                  <a:cubicBezTo>
                    <a:pt x="489" y="722"/>
                    <a:pt x="489" y="722"/>
                    <a:pt x="489" y="722"/>
                  </a:cubicBezTo>
                  <a:cubicBezTo>
                    <a:pt x="521" y="729"/>
                    <a:pt x="521" y="729"/>
                    <a:pt x="521" y="729"/>
                  </a:cubicBezTo>
                  <a:cubicBezTo>
                    <a:pt x="536" y="753"/>
                    <a:pt x="536" y="753"/>
                    <a:pt x="536" y="753"/>
                  </a:cubicBezTo>
                  <a:cubicBezTo>
                    <a:pt x="539" y="775"/>
                    <a:pt x="539" y="775"/>
                    <a:pt x="539" y="775"/>
                  </a:cubicBezTo>
                  <a:cubicBezTo>
                    <a:pt x="584" y="779"/>
                    <a:pt x="584" y="779"/>
                    <a:pt x="584" y="779"/>
                  </a:cubicBezTo>
                  <a:cubicBezTo>
                    <a:pt x="602" y="797"/>
                    <a:pt x="602" y="797"/>
                    <a:pt x="602" y="797"/>
                  </a:cubicBezTo>
                  <a:cubicBezTo>
                    <a:pt x="594" y="813"/>
                    <a:pt x="594" y="813"/>
                    <a:pt x="594" y="813"/>
                  </a:cubicBezTo>
                  <a:cubicBezTo>
                    <a:pt x="581" y="821"/>
                    <a:pt x="581" y="821"/>
                    <a:pt x="581" y="821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681" y="872"/>
                    <a:pt x="681" y="872"/>
                    <a:pt x="681" y="872"/>
                  </a:cubicBezTo>
                  <a:cubicBezTo>
                    <a:pt x="717" y="860"/>
                    <a:pt x="717" y="860"/>
                    <a:pt x="717" y="860"/>
                  </a:cubicBezTo>
                  <a:cubicBezTo>
                    <a:pt x="727" y="835"/>
                    <a:pt x="727" y="835"/>
                    <a:pt x="727" y="835"/>
                  </a:cubicBezTo>
                  <a:cubicBezTo>
                    <a:pt x="753" y="829"/>
                    <a:pt x="753" y="829"/>
                    <a:pt x="753" y="829"/>
                  </a:cubicBezTo>
                  <a:cubicBezTo>
                    <a:pt x="770" y="814"/>
                    <a:pt x="770" y="814"/>
                    <a:pt x="770" y="814"/>
                  </a:cubicBezTo>
                  <a:cubicBezTo>
                    <a:pt x="783" y="824"/>
                    <a:pt x="783" y="824"/>
                    <a:pt x="783" y="824"/>
                  </a:cubicBezTo>
                  <a:cubicBezTo>
                    <a:pt x="791" y="853"/>
                    <a:pt x="791" y="853"/>
                    <a:pt x="791" y="853"/>
                  </a:cubicBezTo>
                  <a:cubicBezTo>
                    <a:pt x="769" y="861"/>
                    <a:pt x="769" y="861"/>
                    <a:pt x="769" y="861"/>
                  </a:cubicBezTo>
                  <a:cubicBezTo>
                    <a:pt x="775" y="868"/>
                    <a:pt x="775" y="868"/>
                    <a:pt x="775" y="868"/>
                  </a:cubicBezTo>
                  <a:cubicBezTo>
                    <a:pt x="809" y="855"/>
                    <a:pt x="809" y="855"/>
                    <a:pt x="809" y="855"/>
                  </a:cubicBezTo>
                  <a:cubicBezTo>
                    <a:pt x="832" y="821"/>
                    <a:pt x="832" y="821"/>
                    <a:pt x="832" y="821"/>
                  </a:cubicBezTo>
                  <a:cubicBezTo>
                    <a:pt x="840" y="816"/>
                    <a:pt x="840" y="816"/>
                    <a:pt x="840" y="816"/>
                  </a:cubicBezTo>
                  <a:cubicBezTo>
                    <a:pt x="819" y="813"/>
                    <a:pt x="819" y="813"/>
                    <a:pt x="819" y="813"/>
                  </a:cubicBezTo>
                  <a:cubicBezTo>
                    <a:pt x="827" y="797"/>
                    <a:pt x="827" y="797"/>
                    <a:pt x="827" y="797"/>
                  </a:cubicBezTo>
                  <a:cubicBezTo>
                    <a:pt x="825" y="782"/>
                    <a:pt x="825" y="782"/>
                    <a:pt x="825" y="782"/>
                  </a:cubicBezTo>
                  <a:cubicBezTo>
                    <a:pt x="846" y="777"/>
                    <a:pt x="846" y="777"/>
                    <a:pt x="846" y="777"/>
                  </a:cubicBezTo>
                  <a:cubicBezTo>
                    <a:pt x="858" y="764"/>
                    <a:pt x="858" y="764"/>
                    <a:pt x="858" y="764"/>
                  </a:cubicBezTo>
                  <a:cubicBezTo>
                    <a:pt x="864" y="772"/>
                    <a:pt x="864" y="772"/>
                    <a:pt x="864" y="772"/>
                  </a:cubicBezTo>
                  <a:cubicBezTo>
                    <a:pt x="864" y="772"/>
                    <a:pt x="862" y="803"/>
                    <a:pt x="871" y="803"/>
                  </a:cubicBezTo>
                  <a:cubicBezTo>
                    <a:pt x="879" y="803"/>
                    <a:pt x="913" y="809"/>
                    <a:pt x="913" y="809"/>
                  </a:cubicBezTo>
                  <a:cubicBezTo>
                    <a:pt x="953" y="829"/>
                    <a:pt x="953" y="829"/>
                    <a:pt x="953" y="829"/>
                  </a:cubicBezTo>
                  <a:cubicBezTo>
                    <a:pt x="963" y="843"/>
                    <a:pt x="963" y="843"/>
                    <a:pt x="963" y="843"/>
                  </a:cubicBezTo>
                  <a:cubicBezTo>
                    <a:pt x="992" y="843"/>
                    <a:pt x="992" y="843"/>
                    <a:pt x="992" y="843"/>
                  </a:cubicBezTo>
                  <a:cubicBezTo>
                    <a:pt x="1003" y="853"/>
                    <a:pt x="1003" y="853"/>
                    <a:pt x="1003" y="853"/>
                  </a:cubicBezTo>
                  <a:cubicBezTo>
                    <a:pt x="1026" y="822"/>
                    <a:pt x="1026" y="822"/>
                    <a:pt x="1026" y="822"/>
                  </a:cubicBezTo>
                  <a:cubicBezTo>
                    <a:pt x="1026" y="808"/>
                    <a:pt x="1026" y="808"/>
                    <a:pt x="1026" y="808"/>
                  </a:cubicBezTo>
                  <a:cubicBezTo>
                    <a:pt x="1013" y="808"/>
                    <a:pt x="1013" y="808"/>
                    <a:pt x="1013" y="808"/>
                  </a:cubicBezTo>
                  <a:cubicBezTo>
                    <a:pt x="979" y="780"/>
                    <a:pt x="979" y="780"/>
                    <a:pt x="979" y="780"/>
                  </a:cubicBezTo>
                  <a:cubicBezTo>
                    <a:pt x="921" y="772"/>
                    <a:pt x="921" y="772"/>
                    <a:pt x="921" y="772"/>
                  </a:cubicBezTo>
                  <a:cubicBezTo>
                    <a:pt x="888" y="750"/>
                    <a:pt x="888" y="750"/>
                    <a:pt x="888" y="750"/>
                  </a:cubicBezTo>
                  <a:cubicBezTo>
                    <a:pt x="900" y="722"/>
                    <a:pt x="900" y="722"/>
                    <a:pt x="900" y="722"/>
                  </a:cubicBezTo>
                  <a:cubicBezTo>
                    <a:pt x="922" y="725"/>
                    <a:pt x="922" y="725"/>
                    <a:pt x="922" y="725"/>
                  </a:cubicBezTo>
                  <a:cubicBezTo>
                    <a:pt x="924" y="719"/>
                    <a:pt x="924" y="719"/>
                    <a:pt x="924" y="719"/>
                  </a:cubicBezTo>
                  <a:cubicBezTo>
                    <a:pt x="906" y="709"/>
                    <a:pt x="906" y="709"/>
                    <a:pt x="906" y="709"/>
                  </a:cubicBezTo>
                  <a:cubicBezTo>
                    <a:pt x="906" y="704"/>
                    <a:pt x="906" y="704"/>
                    <a:pt x="906" y="704"/>
                  </a:cubicBezTo>
                  <a:cubicBezTo>
                    <a:pt x="938" y="704"/>
                    <a:pt x="938" y="704"/>
                    <a:pt x="938" y="704"/>
                  </a:cubicBezTo>
                  <a:cubicBezTo>
                    <a:pt x="956" y="674"/>
                    <a:pt x="956" y="674"/>
                    <a:pt x="956" y="674"/>
                  </a:cubicBezTo>
                  <a:cubicBezTo>
                    <a:pt x="943" y="654"/>
                    <a:pt x="943" y="654"/>
                    <a:pt x="943" y="654"/>
                  </a:cubicBezTo>
                  <a:cubicBezTo>
                    <a:pt x="940" y="627"/>
                    <a:pt x="940" y="627"/>
                    <a:pt x="940" y="627"/>
                  </a:cubicBezTo>
                  <a:cubicBezTo>
                    <a:pt x="925" y="628"/>
                    <a:pt x="925" y="628"/>
                    <a:pt x="925" y="628"/>
                  </a:cubicBezTo>
                  <a:cubicBezTo>
                    <a:pt x="906" y="649"/>
                    <a:pt x="906" y="649"/>
                    <a:pt x="906" y="649"/>
                  </a:cubicBezTo>
                  <a:cubicBezTo>
                    <a:pt x="900" y="675"/>
                    <a:pt x="900" y="675"/>
                    <a:pt x="900" y="675"/>
                  </a:cubicBezTo>
                  <a:cubicBezTo>
                    <a:pt x="869" y="669"/>
                    <a:pt x="869" y="669"/>
                    <a:pt x="869" y="669"/>
                  </a:cubicBezTo>
                  <a:cubicBezTo>
                    <a:pt x="859" y="651"/>
                    <a:pt x="859" y="651"/>
                    <a:pt x="859" y="651"/>
                  </a:cubicBezTo>
                  <a:cubicBezTo>
                    <a:pt x="877" y="632"/>
                    <a:pt x="877" y="632"/>
                    <a:pt x="877" y="632"/>
                  </a:cubicBezTo>
                  <a:cubicBezTo>
                    <a:pt x="896" y="597"/>
                    <a:pt x="896" y="597"/>
                    <a:pt x="896" y="597"/>
                  </a:cubicBezTo>
                  <a:cubicBezTo>
                    <a:pt x="885" y="573"/>
                    <a:pt x="885" y="573"/>
                    <a:pt x="885" y="573"/>
                  </a:cubicBezTo>
                  <a:lnTo>
                    <a:pt x="874" y="533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50" b="1" dirty="0">
                  <a:solidFill>
                    <a:schemeClr val="bg1"/>
                  </a:solidFill>
                </a:rPr>
                <a:t>  </a:t>
              </a:r>
              <a:r>
                <a:rPr lang="en-US" sz="1050" b="1" dirty="0" smtClean="0">
                  <a:solidFill>
                    <a:schemeClr val="bg1"/>
                  </a:solidFill>
                </a:rPr>
                <a:t>27%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3733859" y="3455062"/>
              <a:ext cx="1336618" cy="708978"/>
            </a:xfrm>
            <a:custGeom>
              <a:avLst/>
              <a:gdLst/>
              <a:ahLst/>
              <a:cxnLst>
                <a:cxn ang="0">
                  <a:pos x="143" y="10"/>
                </a:cxn>
                <a:cxn ang="0">
                  <a:pos x="7" y="0"/>
                </a:cxn>
                <a:cxn ang="0">
                  <a:pos x="0" y="89"/>
                </a:cxn>
                <a:cxn ang="0">
                  <a:pos x="167" y="98"/>
                </a:cxn>
                <a:cxn ang="0">
                  <a:pos x="427" y="109"/>
                </a:cxn>
                <a:cxn ang="0">
                  <a:pos x="408" y="307"/>
                </a:cxn>
                <a:cxn ang="0">
                  <a:pos x="404" y="453"/>
                </a:cxn>
                <a:cxn ang="0">
                  <a:pos x="406" y="466"/>
                </a:cxn>
                <a:cxn ang="0">
                  <a:pos x="442" y="495"/>
                </a:cxn>
                <a:cxn ang="0">
                  <a:pos x="458" y="505"/>
                </a:cxn>
                <a:cxn ang="0">
                  <a:pos x="464" y="502"/>
                </a:cxn>
                <a:cxn ang="0">
                  <a:pos x="469" y="486"/>
                </a:cxn>
                <a:cxn ang="0">
                  <a:pos x="481" y="501"/>
                </a:cxn>
                <a:cxn ang="0">
                  <a:pos x="497" y="501"/>
                </a:cxn>
                <a:cxn ang="0">
                  <a:pos x="497" y="489"/>
                </a:cxn>
                <a:cxn ang="0">
                  <a:pos x="520" y="501"/>
                </a:cxn>
                <a:cxn ang="0">
                  <a:pos x="516" y="532"/>
                </a:cxn>
                <a:cxn ang="0">
                  <a:pos x="549" y="534"/>
                </a:cxn>
                <a:cxn ang="0">
                  <a:pos x="570" y="544"/>
                </a:cxn>
                <a:cxn ang="0">
                  <a:pos x="603" y="549"/>
                </a:cxn>
                <a:cxn ang="0">
                  <a:pos x="624" y="564"/>
                </a:cxn>
                <a:cxn ang="0">
                  <a:pos x="642" y="547"/>
                </a:cxn>
                <a:cxn ang="0">
                  <a:pos x="670" y="553"/>
                </a:cxn>
                <a:cxn ang="0">
                  <a:pos x="690" y="580"/>
                </a:cxn>
                <a:cxn ang="0">
                  <a:pos x="698" y="580"/>
                </a:cxn>
                <a:cxn ang="0">
                  <a:pos x="698" y="599"/>
                </a:cxn>
                <a:cxn ang="0">
                  <a:pos x="716" y="605"/>
                </a:cxn>
                <a:cxn ang="0">
                  <a:pos x="735" y="586"/>
                </a:cxn>
                <a:cxn ang="0">
                  <a:pos x="750" y="592"/>
                </a:cxn>
                <a:cxn ang="0">
                  <a:pos x="771" y="592"/>
                </a:cxn>
                <a:cxn ang="0">
                  <a:pos x="778" y="612"/>
                </a:cxn>
                <a:cxn ang="0">
                  <a:pos x="829" y="629"/>
                </a:cxn>
                <a:cxn ang="0">
                  <a:pos x="840" y="623"/>
                </a:cxn>
                <a:cxn ang="0">
                  <a:pos x="855" y="590"/>
                </a:cxn>
                <a:cxn ang="0">
                  <a:pos x="864" y="590"/>
                </a:cxn>
                <a:cxn ang="0">
                  <a:pos x="874" y="607"/>
                </a:cxn>
                <a:cxn ang="0">
                  <a:pos x="907" y="613"/>
                </a:cxn>
                <a:cxn ang="0">
                  <a:pos x="937" y="623"/>
                </a:cxn>
                <a:cxn ang="0">
                  <a:pos x="961" y="631"/>
                </a:cxn>
                <a:cxn ang="0">
                  <a:pos x="976" y="623"/>
                </a:cxn>
                <a:cxn ang="0">
                  <a:pos x="981" y="603"/>
                </a:cxn>
                <a:cxn ang="0">
                  <a:pos x="1017" y="603"/>
                </a:cxn>
                <a:cxn ang="0">
                  <a:pos x="1034" y="610"/>
                </a:cxn>
                <a:cxn ang="0">
                  <a:pos x="1056" y="594"/>
                </a:cxn>
                <a:cxn ang="0">
                  <a:pos x="1065" y="594"/>
                </a:cxn>
                <a:cxn ang="0">
                  <a:pos x="1071" y="607"/>
                </a:cxn>
                <a:cxn ang="0">
                  <a:pos x="1104" y="607"/>
                </a:cxn>
                <a:cxn ang="0">
                  <a:pos x="1117" y="590"/>
                </a:cxn>
                <a:cxn ang="0">
                  <a:pos x="1132" y="594"/>
                </a:cxn>
                <a:cxn ang="0">
                  <a:pos x="1149" y="614"/>
                </a:cxn>
                <a:cxn ang="0">
                  <a:pos x="1175" y="629"/>
                </a:cxn>
                <a:cxn ang="0">
                  <a:pos x="1201" y="636"/>
                </a:cxn>
                <a:cxn ang="0">
                  <a:pos x="1216" y="645"/>
                </a:cxn>
                <a:cxn ang="0">
                  <a:pos x="1213" y="343"/>
                </a:cxn>
                <a:cxn ang="0">
                  <a:pos x="1203" y="254"/>
                </a:cxn>
                <a:cxn ang="0">
                  <a:pos x="1201" y="182"/>
                </a:cxn>
                <a:cxn ang="0">
                  <a:pos x="1190" y="128"/>
                </a:cxn>
                <a:cxn ang="0">
                  <a:pos x="1183" y="70"/>
                </a:cxn>
                <a:cxn ang="0">
                  <a:pos x="1182" y="39"/>
                </a:cxn>
                <a:cxn ang="0">
                  <a:pos x="1084" y="42"/>
                </a:cxn>
                <a:cxn ang="0">
                  <a:pos x="707" y="38"/>
                </a:cxn>
                <a:cxn ang="0">
                  <a:pos x="340" y="22"/>
                </a:cxn>
                <a:cxn ang="0">
                  <a:pos x="143" y="10"/>
                </a:cxn>
              </a:cxnLst>
              <a:rect l="0" t="0" r="r" b="b"/>
              <a:pathLst>
                <a:path w="1216" h="645">
                  <a:moveTo>
                    <a:pt x="143" y="10"/>
                  </a:moveTo>
                  <a:lnTo>
                    <a:pt x="7" y="0"/>
                  </a:lnTo>
                  <a:lnTo>
                    <a:pt x="0" y="89"/>
                  </a:lnTo>
                  <a:lnTo>
                    <a:pt x="167" y="98"/>
                  </a:lnTo>
                  <a:lnTo>
                    <a:pt x="427" y="109"/>
                  </a:lnTo>
                  <a:lnTo>
                    <a:pt x="408" y="307"/>
                  </a:lnTo>
                  <a:lnTo>
                    <a:pt x="404" y="453"/>
                  </a:lnTo>
                  <a:lnTo>
                    <a:pt x="406" y="466"/>
                  </a:lnTo>
                  <a:lnTo>
                    <a:pt x="442" y="495"/>
                  </a:lnTo>
                  <a:lnTo>
                    <a:pt x="458" y="505"/>
                  </a:lnTo>
                  <a:lnTo>
                    <a:pt x="464" y="502"/>
                  </a:lnTo>
                  <a:lnTo>
                    <a:pt x="469" y="486"/>
                  </a:lnTo>
                  <a:lnTo>
                    <a:pt x="481" y="501"/>
                  </a:lnTo>
                  <a:lnTo>
                    <a:pt x="497" y="501"/>
                  </a:lnTo>
                  <a:lnTo>
                    <a:pt x="497" y="489"/>
                  </a:lnTo>
                  <a:lnTo>
                    <a:pt x="520" y="501"/>
                  </a:lnTo>
                  <a:lnTo>
                    <a:pt x="516" y="532"/>
                  </a:lnTo>
                  <a:lnTo>
                    <a:pt x="549" y="534"/>
                  </a:lnTo>
                  <a:lnTo>
                    <a:pt x="570" y="544"/>
                  </a:lnTo>
                  <a:lnTo>
                    <a:pt x="603" y="549"/>
                  </a:lnTo>
                  <a:lnTo>
                    <a:pt x="624" y="564"/>
                  </a:lnTo>
                  <a:lnTo>
                    <a:pt x="642" y="547"/>
                  </a:lnTo>
                  <a:lnTo>
                    <a:pt x="670" y="553"/>
                  </a:lnTo>
                  <a:lnTo>
                    <a:pt x="690" y="580"/>
                  </a:lnTo>
                  <a:lnTo>
                    <a:pt x="698" y="580"/>
                  </a:lnTo>
                  <a:lnTo>
                    <a:pt x="698" y="599"/>
                  </a:lnTo>
                  <a:lnTo>
                    <a:pt x="716" y="605"/>
                  </a:lnTo>
                  <a:lnTo>
                    <a:pt x="735" y="586"/>
                  </a:lnTo>
                  <a:lnTo>
                    <a:pt x="750" y="592"/>
                  </a:lnTo>
                  <a:lnTo>
                    <a:pt x="771" y="592"/>
                  </a:lnTo>
                  <a:lnTo>
                    <a:pt x="778" y="612"/>
                  </a:lnTo>
                  <a:lnTo>
                    <a:pt x="829" y="629"/>
                  </a:lnTo>
                  <a:lnTo>
                    <a:pt x="840" y="623"/>
                  </a:lnTo>
                  <a:lnTo>
                    <a:pt x="855" y="590"/>
                  </a:lnTo>
                  <a:lnTo>
                    <a:pt x="864" y="590"/>
                  </a:lnTo>
                  <a:lnTo>
                    <a:pt x="874" y="607"/>
                  </a:lnTo>
                  <a:lnTo>
                    <a:pt x="907" y="613"/>
                  </a:lnTo>
                  <a:lnTo>
                    <a:pt x="937" y="623"/>
                  </a:lnTo>
                  <a:lnTo>
                    <a:pt x="961" y="631"/>
                  </a:lnTo>
                  <a:lnTo>
                    <a:pt x="976" y="623"/>
                  </a:lnTo>
                  <a:lnTo>
                    <a:pt x="981" y="603"/>
                  </a:lnTo>
                  <a:lnTo>
                    <a:pt x="1017" y="603"/>
                  </a:lnTo>
                  <a:lnTo>
                    <a:pt x="1034" y="610"/>
                  </a:lnTo>
                  <a:lnTo>
                    <a:pt x="1056" y="594"/>
                  </a:lnTo>
                  <a:lnTo>
                    <a:pt x="1065" y="594"/>
                  </a:lnTo>
                  <a:lnTo>
                    <a:pt x="1071" y="607"/>
                  </a:lnTo>
                  <a:lnTo>
                    <a:pt x="1104" y="607"/>
                  </a:lnTo>
                  <a:lnTo>
                    <a:pt x="1117" y="590"/>
                  </a:lnTo>
                  <a:lnTo>
                    <a:pt x="1132" y="594"/>
                  </a:lnTo>
                  <a:lnTo>
                    <a:pt x="1149" y="614"/>
                  </a:lnTo>
                  <a:lnTo>
                    <a:pt x="1175" y="629"/>
                  </a:lnTo>
                  <a:lnTo>
                    <a:pt x="1201" y="636"/>
                  </a:lnTo>
                  <a:lnTo>
                    <a:pt x="1216" y="645"/>
                  </a:lnTo>
                  <a:lnTo>
                    <a:pt x="1213" y="343"/>
                  </a:lnTo>
                  <a:lnTo>
                    <a:pt x="1203" y="254"/>
                  </a:lnTo>
                  <a:lnTo>
                    <a:pt x="1201" y="182"/>
                  </a:lnTo>
                  <a:lnTo>
                    <a:pt x="1190" y="128"/>
                  </a:lnTo>
                  <a:lnTo>
                    <a:pt x="1183" y="70"/>
                  </a:lnTo>
                  <a:lnTo>
                    <a:pt x="1182" y="39"/>
                  </a:lnTo>
                  <a:lnTo>
                    <a:pt x="1084" y="42"/>
                  </a:lnTo>
                  <a:lnTo>
                    <a:pt x="707" y="38"/>
                  </a:lnTo>
                  <a:lnTo>
                    <a:pt x="340" y="22"/>
                  </a:lnTo>
                  <a:lnTo>
                    <a:pt x="143" y="10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         </a:t>
              </a:r>
              <a:r>
                <a:rPr lang="en-US" sz="1050" b="1" dirty="0" smtClean="0">
                  <a:solidFill>
                    <a:schemeClr val="bg1"/>
                  </a:solidFill>
                </a:rPr>
                <a:t>19%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064" name="Freeform 40"/>
            <p:cNvSpPr>
              <a:spLocks noEditPoints="1"/>
            </p:cNvSpPr>
            <p:nvPr/>
          </p:nvSpPr>
          <p:spPr bwMode="auto">
            <a:xfrm>
              <a:off x="3061154" y="3552890"/>
              <a:ext cx="2173102" cy="2091762"/>
            </a:xfrm>
            <a:custGeom>
              <a:avLst/>
              <a:gdLst/>
              <a:ahLst/>
              <a:cxnLst>
                <a:cxn ang="0">
                  <a:pos x="1039" y="19"/>
                </a:cxn>
                <a:cxn ang="0">
                  <a:pos x="1018" y="374"/>
                </a:cxn>
                <a:cxn ang="0">
                  <a:pos x="1079" y="412"/>
                </a:cxn>
                <a:cxn ang="0">
                  <a:pos x="1108" y="412"/>
                </a:cxn>
                <a:cxn ang="0">
                  <a:pos x="1131" y="412"/>
                </a:cxn>
                <a:cxn ang="0">
                  <a:pos x="1185" y="455"/>
                </a:cxn>
                <a:cxn ang="0">
                  <a:pos x="1254" y="459"/>
                </a:cxn>
                <a:cxn ang="0">
                  <a:pos x="1311" y="493"/>
                </a:cxn>
                <a:cxn ang="0">
                  <a:pos x="1347" y="499"/>
                </a:cxn>
                <a:cxn ang="0">
                  <a:pos x="1390" y="524"/>
                </a:cxn>
                <a:cxn ang="0">
                  <a:pos x="1467" y="500"/>
                </a:cxn>
                <a:cxn ang="0">
                  <a:pos x="1486" y="518"/>
                </a:cxn>
                <a:cxn ang="0">
                  <a:pos x="1573" y="542"/>
                </a:cxn>
                <a:cxn ang="0">
                  <a:pos x="1630" y="514"/>
                </a:cxn>
                <a:cxn ang="0">
                  <a:pos x="1677" y="505"/>
                </a:cxn>
                <a:cxn ang="0">
                  <a:pos x="1729" y="502"/>
                </a:cxn>
                <a:cxn ang="0">
                  <a:pos x="1789" y="541"/>
                </a:cxn>
                <a:cxn ang="0">
                  <a:pos x="1844" y="570"/>
                </a:cxn>
                <a:cxn ang="0">
                  <a:pos x="1895" y="618"/>
                </a:cxn>
                <a:cxn ang="0">
                  <a:pos x="1907" y="804"/>
                </a:cxn>
                <a:cxn ang="0">
                  <a:pos x="1970" y="925"/>
                </a:cxn>
                <a:cxn ang="0">
                  <a:pos x="1972" y="1025"/>
                </a:cxn>
                <a:cxn ang="0">
                  <a:pos x="1955" y="1103"/>
                </a:cxn>
                <a:cxn ang="0">
                  <a:pos x="1940" y="1218"/>
                </a:cxn>
                <a:cxn ang="0">
                  <a:pos x="1806" y="1284"/>
                </a:cxn>
                <a:cxn ang="0">
                  <a:pos x="1758" y="1318"/>
                </a:cxn>
                <a:cxn ang="0">
                  <a:pos x="1646" y="1405"/>
                </a:cxn>
                <a:cxn ang="0">
                  <a:pos x="1534" y="1464"/>
                </a:cxn>
                <a:cxn ang="0">
                  <a:pos x="1428" y="1543"/>
                </a:cxn>
                <a:cxn ang="0">
                  <a:pos x="1405" y="1577"/>
                </a:cxn>
                <a:cxn ang="0">
                  <a:pos x="1373" y="1690"/>
                </a:cxn>
                <a:cxn ang="0">
                  <a:pos x="1388" y="1803"/>
                </a:cxn>
                <a:cxn ang="0">
                  <a:pos x="1402" y="1887"/>
                </a:cxn>
                <a:cxn ang="0">
                  <a:pos x="1287" y="1862"/>
                </a:cxn>
                <a:cxn ang="0">
                  <a:pos x="1215" y="1836"/>
                </a:cxn>
                <a:cxn ang="0">
                  <a:pos x="1095" y="1768"/>
                </a:cxn>
                <a:cxn ang="0">
                  <a:pos x="1053" y="1681"/>
                </a:cxn>
                <a:cxn ang="0">
                  <a:pos x="1050" y="1643"/>
                </a:cxn>
                <a:cxn ang="0">
                  <a:pos x="1042" y="1581"/>
                </a:cxn>
                <a:cxn ang="0">
                  <a:pos x="959" y="1481"/>
                </a:cxn>
                <a:cxn ang="0">
                  <a:pos x="883" y="1344"/>
                </a:cxn>
                <a:cxn ang="0">
                  <a:pos x="861" y="1282"/>
                </a:cxn>
                <a:cxn ang="0">
                  <a:pos x="791" y="1205"/>
                </a:cxn>
                <a:cxn ang="0">
                  <a:pos x="654" y="1173"/>
                </a:cxn>
                <a:cxn ang="0">
                  <a:pos x="564" y="1182"/>
                </a:cxn>
                <a:cxn ang="0">
                  <a:pos x="502" y="1288"/>
                </a:cxn>
                <a:cxn ang="0">
                  <a:pos x="447" y="1290"/>
                </a:cxn>
                <a:cxn ang="0">
                  <a:pos x="400" y="1261"/>
                </a:cxn>
                <a:cxn ang="0">
                  <a:pos x="283" y="1165"/>
                </a:cxn>
                <a:cxn ang="0">
                  <a:pos x="238" y="1009"/>
                </a:cxn>
                <a:cxn ang="0">
                  <a:pos x="211" y="962"/>
                </a:cxn>
                <a:cxn ang="0">
                  <a:pos x="102" y="867"/>
                </a:cxn>
                <a:cxn ang="0">
                  <a:pos x="42" y="787"/>
                </a:cxn>
                <a:cxn ang="0">
                  <a:pos x="0" y="721"/>
                </a:cxn>
                <a:cxn ang="0">
                  <a:pos x="537" y="762"/>
                </a:cxn>
                <a:cxn ang="0">
                  <a:pos x="600" y="0"/>
                </a:cxn>
                <a:cxn ang="0">
                  <a:pos x="1416" y="1868"/>
                </a:cxn>
                <a:cxn ang="0">
                  <a:pos x="1385" y="1694"/>
                </a:cxn>
                <a:cxn ang="0">
                  <a:pos x="1452" y="1527"/>
                </a:cxn>
                <a:cxn ang="0">
                  <a:pos x="1445" y="1554"/>
                </a:cxn>
                <a:cxn ang="0">
                  <a:pos x="1390" y="1704"/>
                </a:cxn>
                <a:cxn ang="0">
                  <a:pos x="1422" y="1854"/>
                </a:cxn>
              </a:cxnLst>
              <a:rect l="0" t="0" r="r" b="b"/>
              <a:pathLst>
                <a:path w="1977" h="1903">
                  <a:moveTo>
                    <a:pt x="601" y="0"/>
                  </a:moveTo>
                  <a:lnTo>
                    <a:pt x="786" y="9"/>
                  </a:lnTo>
                  <a:lnTo>
                    <a:pt x="1039" y="19"/>
                  </a:lnTo>
                  <a:lnTo>
                    <a:pt x="1019" y="209"/>
                  </a:lnTo>
                  <a:lnTo>
                    <a:pt x="1017" y="357"/>
                  </a:lnTo>
                  <a:lnTo>
                    <a:pt x="1018" y="374"/>
                  </a:lnTo>
                  <a:lnTo>
                    <a:pt x="1053" y="405"/>
                  </a:lnTo>
                  <a:lnTo>
                    <a:pt x="1069" y="416"/>
                  </a:lnTo>
                  <a:lnTo>
                    <a:pt x="1079" y="412"/>
                  </a:lnTo>
                  <a:lnTo>
                    <a:pt x="1082" y="397"/>
                  </a:lnTo>
                  <a:lnTo>
                    <a:pt x="1091" y="412"/>
                  </a:lnTo>
                  <a:lnTo>
                    <a:pt x="1108" y="412"/>
                  </a:lnTo>
                  <a:lnTo>
                    <a:pt x="1108" y="400"/>
                  </a:lnTo>
                  <a:lnTo>
                    <a:pt x="1122" y="408"/>
                  </a:lnTo>
                  <a:lnTo>
                    <a:pt x="1131" y="412"/>
                  </a:lnTo>
                  <a:lnTo>
                    <a:pt x="1128" y="444"/>
                  </a:lnTo>
                  <a:lnTo>
                    <a:pt x="1162" y="445"/>
                  </a:lnTo>
                  <a:lnTo>
                    <a:pt x="1185" y="455"/>
                  </a:lnTo>
                  <a:lnTo>
                    <a:pt x="1217" y="459"/>
                  </a:lnTo>
                  <a:lnTo>
                    <a:pt x="1237" y="476"/>
                  </a:lnTo>
                  <a:lnTo>
                    <a:pt x="1254" y="459"/>
                  </a:lnTo>
                  <a:lnTo>
                    <a:pt x="1284" y="464"/>
                  </a:lnTo>
                  <a:lnTo>
                    <a:pt x="1302" y="490"/>
                  </a:lnTo>
                  <a:lnTo>
                    <a:pt x="1311" y="493"/>
                  </a:lnTo>
                  <a:lnTo>
                    <a:pt x="1310" y="508"/>
                  </a:lnTo>
                  <a:lnTo>
                    <a:pt x="1328" y="515"/>
                  </a:lnTo>
                  <a:lnTo>
                    <a:pt x="1347" y="499"/>
                  </a:lnTo>
                  <a:lnTo>
                    <a:pt x="1364" y="503"/>
                  </a:lnTo>
                  <a:lnTo>
                    <a:pt x="1382" y="503"/>
                  </a:lnTo>
                  <a:lnTo>
                    <a:pt x="1390" y="524"/>
                  </a:lnTo>
                  <a:lnTo>
                    <a:pt x="1441" y="541"/>
                  </a:lnTo>
                  <a:lnTo>
                    <a:pt x="1454" y="534"/>
                  </a:lnTo>
                  <a:lnTo>
                    <a:pt x="1467" y="500"/>
                  </a:lnTo>
                  <a:lnTo>
                    <a:pt x="1469" y="500"/>
                  </a:lnTo>
                  <a:lnTo>
                    <a:pt x="1476" y="501"/>
                  </a:lnTo>
                  <a:lnTo>
                    <a:pt x="1486" y="518"/>
                  </a:lnTo>
                  <a:lnTo>
                    <a:pt x="1519" y="523"/>
                  </a:lnTo>
                  <a:lnTo>
                    <a:pt x="1546" y="533"/>
                  </a:lnTo>
                  <a:lnTo>
                    <a:pt x="1573" y="542"/>
                  </a:lnTo>
                  <a:lnTo>
                    <a:pt x="1589" y="534"/>
                  </a:lnTo>
                  <a:lnTo>
                    <a:pt x="1594" y="514"/>
                  </a:lnTo>
                  <a:lnTo>
                    <a:pt x="1630" y="514"/>
                  </a:lnTo>
                  <a:lnTo>
                    <a:pt x="1645" y="521"/>
                  </a:lnTo>
                  <a:lnTo>
                    <a:pt x="1667" y="504"/>
                  </a:lnTo>
                  <a:lnTo>
                    <a:pt x="1677" y="505"/>
                  </a:lnTo>
                  <a:lnTo>
                    <a:pt x="1684" y="518"/>
                  </a:lnTo>
                  <a:lnTo>
                    <a:pt x="1717" y="518"/>
                  </a:lnTo>
                  <a:lnTo>
                    <a:pt x="1729" y="502"/>
                  </a:lnTo>
                  <a:lnTo>
                    <a:pt x="1744" y="505"/>
                  </a:lnTo>
                  <a:lnTo>
                    <a:pt x="1760" y="525"/>
                  </a:lnTo>
                  <a:lnTo>
                    <a:pt x="1789" y="541"/>
                  </a:lnTo>
                  <a:lnTo>
                    <a:pt x="1812" y="547"/>
                  </a:lnTo>
                  <a:lnTo>
                    <a:pt x="1824" y="554"/>
                  </a:lnTo>
                  <a:lnTo>
                    <a:pt x="1844" y="570"/>
                  </a:lnTo>
                  <a:lnTo>
                    <a:pt x="1869" y="560"/>
                  </a:lnTo>
                  <a:lnTo>
                    <a:pt x="1891" y="568"/>
                  </a:lnTo>
                  <a:lnTo>
                    <a:pt x="1895" y="618"/>
                  </a:lnTo>
                  <a:lnTo>
                    <a:pt x="1895" y="697"/>
                  </a:lnTo>
                  <a:lnTo>
                    <a:pt x="1901" y="775"/>
                  </a:lnTo>
                  <a:lnTo>
                    <a:pt x="1907" y="804"/>
                  </a:lnTo>
                  <a:lnTo>
                    <a:pt x="1929" y="840"/>
                  </a:lnTo>
                  <a:lnTo>
                    <a:pt x="1935" y="880"/>
                  </a:lnTo>
                  <a:lnTo>
                    <a:pt x="1970" y="925"/>
                  </a:lnTo>
                  <a:lnTo>
                    <a:pt x="1972" y="951"/>
                  </a:lnTo>
                  <a:lnTo>
                    <a:pt x="1977" y="957"/>
                  </a:lnTo>
                  <a:lnTo>
                    <a:pt x="1972" y="1025"/>
                  </a:lnTo>
                  <a:lnTo>
                    <a:pt x="1948" y="1066"/>
                  </a:lnTo>
                  <a:lnTo>
                    <a:pt x="1960" y="1084"/>
                  </a:lnTo>
                  <a:lnTo>
                    <a:pt x="1955" y="1103"/>
                  </a:lnTo>
                  <a:lnTo>
                    <a:pt x="1950" y="1163"/>
                  </a:lnTo>
                  <a:lnTo>
                    <a:pt x="1937" y="1190"/>
                  </a:lnTo>
                  <a:lnTo>
                    <a:pt x="1940" y="1218"/>
                  </a:lnTo>
                  <a:lnTo>
                    <a:pt x="1894" y="1231"/>
                  </a:lnTo>
                  <a:lnTo>
                    <a:pt x="1814" y="1269"/>
                  </a:lnTo>
                  <a:lnTo>
                    <a:pt x="1806" y="1284"/>
                  </a:lnTo>
                  <a:lnTo>
                    <a:pt x="1785" y="1299"/>
                  </a:lnTo>
                  <a:lnTo>
                    <a:pt x="1768" y="1312"/>
                  </a:lnTo>
                  <a:lnTo>
                    <a:pt x="1758" y="1318"/>
                  </a:lnTo>
                  <a:lnTo>
                    <a:pt x="1711" y="1361"/>
                  </a:lnTo>
                  <a:lnTo>
                    <a:pt x="1689" y="1378"/>
                  </a:lnTo>
                  <a:lnTo>
                    <a:pt x="1646" y="1405"/>
                  </a:lnTo>
                  <a:lnTo>
                    <a:pt x="1600" y="1425"/>
                  </a:lnTo>
                  <a:lnTo>
                    <a:pt x="1548" y="1452"/>
                  </a:lnTo>
                  <a:lnTo>
                    <a:pt x="1534" y="1464"/>
                  </a:lnTo>
                  <a:lnTo>
                    <a:pt x="1486" y="1493"/>
                  </a:lnTo>
                  <a:lnTo>
                    <a:pt x="1459" y="1498"/>
                  </a:lnTo>
                  <a:lnTo>
                    <a:pt x="1428" y="1543"/>
                  </a:lnTo>
                  <a:lnTo>
                    <a:pt x="1394" y="1546"/>
                  </a:lnTo>
                  <a:lnTo>
                    <a:pt x="1387" y="1561"/>
                  </a:lnTo>
                  <a:lnTo>
                    <a:pt x="1405" y="1577"/>
                  </a:lnTo>
                  <a:lnTo>
                    <a:pt x="1393" y="1621"/>
                  </a:lnTo>
                  <a:lnTo>
                    <a:pt x="1383" y="1659"/>
                  </a:lnTo>
                  <a:lnTo>
                    <a:pt x="1373" y="1690"/>
                  </a:lnTo>
                  <a:lnTo>
                    <a:pt x="1367" y="1727"/>
                  </a:lnTo>
                  <a:lnTo>
                    <a:pt x="1373" y="1747"/>
                  </a:lnTo>
                  <a:lnTo>
                    <a:pt x="1388" y="1803"/>
                  </a:lnTo>
                  <a:lnTo>
                    <a:pt x="1396" y="1853"/>
                  </a:lnTo>
                  <a:lnTo>
                    <a:pt x="1411" y="1875"/>
                  </a:lnTo>
                  <a:lnTo>
                    <a:pt x="1402" y="1887"/>
                  </a:lnTo>
                  <a:lnTo>
                    <a:pt x="1377" y="1903"/>
                  </a:lnTo>
                  <a:lnTo>
                    <a:pt x="1332" y="1872"/>
                  </a:lnTo>
                  <a:lnTo>
                    <a:pt x="1287" y="1862"/>
                  </a:lnTo>
                  <a:lnTo>
                    <a:pt x="1276" y="1866"/>
                  </a:lnTo>
                  <a:lnTo>
                    <a:pt x="1250" y="1861"/>
                  </a:lnTo>
                  <a:lnTo>
                    <a:pt x="1215" y="1836"/>
                  </a:lnTo>
                  <a:lnTo>
                    <a:pt x="1174" y="1827"/>
                  </a:lnTo>
                  <a:lnTo>
                    <a:pt x="1112" y="1799"/>
                  </a:lnTo>
                  <a:lnTo>
                    <a:pt x="1095" y="1768"/>
                  </a:lnTo>
                  <a:lnTo>
                    <a:pt x="1084" y="1715"/>
                  </a:lnTo>
                  <a:lnTo>
                    <a:pt x="1058" y="1699"/>
                  </a:lnTo>
                  <a:lnTo>
                    <a:pt x="1053" y="1681"/>
                  </a:lnTo>
                  <a:lnTo>
                    <a:pt x="1058" y="1676"/>
                  </a:lnTo>
                  <a:lnTo>
                    <a:pt x="1061" y="1648"/>
                  </a:lnTo>
                  <a:lnTo>
                    <a:pt x="1050" y="1643"/>
                  </a:lnTo>
                  <a:lnTo>
                    <a:pt x="1045" y="1635"/>
                  </a:lnTo>
                  <a:lnTo>
                    <a:pt x="1055" y="1599"/>
                  </a:lnTo>
                  <a:lnTo>
                    <a:pt x="1042" y="1581"/>
                  </a:lnTo>
                  <a:lnTo>
                    <a:pt x="1016" y="1570"/>
                  </a:lnTo>
                  <a:lnTo>
                    <a:pt x="989" y="1535"/>
                  </a:lnTo>
                  <a:lnTo>
                    <a:pt x="959" y="1481"/>
                  </a:lnTo>
                  <a:lnTo>
                    <a:pt x="925" y="1460"/>
                  </a:lnTo>
                  <a:lnTo>
                    <a:pt x="927" y="1444"/>
                  </a:lnTo>
                  <a:lnTo>
                    <a:pt x="883" y="1344"/>
                  </a:lnTo>
                  <a:lnTo>
                    <a:pt x="876" y="1310"/>
                  </a:lnTo>
                  <a:lnTo>
                    <a:pt x="862" y="1295"/>
                  </a:lnTo>
                  <a:lnTo>
                    <a:pt x="861" y="1282"/>
                  </a:lnTo>
                  <a:lnTo>
                    <a:pt x="812" y="1239"/>
                  </a:lnTo>
                  <a:lnTo>
                    <a:pt x="791" y="1214"/>
                  </a:lnTo>
                  <a:lnTo>
                    <a:pt x="791" y="1205"/>
                  </a:lnTo>
                  <a:lnTo>
                    <a:pt x="770" y="1188"/>
                  </a:lnTo>
                  <a:lnTo>
                    <a:pt x="715" y="1179"/>
                  </a:lnTo>
                  <a:lnTo>
                    <a:pt x="654" y="1173"/>
                  </a:lnTo>
                  <a:lnTo>
                    <a:pt x="629" y="1155"/>
                  </a:lnTo>
                  <a:lnTo>
                    <a:pt x="592" y="1169"/>
                  </a:lnTo>
                  <a:lnTo>
                    <a:pt x="564" y="1182"/>
                  </a:lnTo>
                  <a:lnTo>
                    <a:pt x="545" y="1208"/>
                  </a:lnTo>
                  <a:lnTo>
                    <a:pt x="537" y="1238"/>
                  </a:lnTo>
                  <a:lnTo>
                    <a:pt x="502" y="1288"/>
                  </a:lnTo>
                  <a:lnTo>
                    <a:pt x="482" y="1308"/>
                  </a:lnTo>
                  <a:lnTo>
                    <a:pt x="462" y="1299"/>
                  </a:lnTo>
                  <a:lnTo>
                    <a:pt x="447" y="1290"/>
                  </a:lnTo>
                  <a:lnTo>
                    <a:pt x="431" y="1286"/>
                  </a:lnTo>
                  <a:lnTo>
                    <a:pt x="400" y="1267"/>
                  </a:lnTo>
                  <a:lnTo>
                    <a:pt x="400" y="1261"/>
                  </a:lnTo>
                  <a:lnTo>
                    <a:pt x="385" y="1246"/>
                  </a:lnTo>
                  <a:lnTo>
                    <a:pt x="343" y="1229"/>
                  </a:lnTo>
                  <a:lnTo>
                    <a:pt x="283" y="1165"/>
                  </a:lnTo>
                  <a:lnTo>
                    <a:pt x="264" y="1128"/>
                  </a:lnTo>
                  <a:lnTo>
                    <a:pt x="264" y="1062"/>
                  </a:lnTo>
                  <a:lnTo>
                    <a:pt x="238" y="1009"/>
                  </a:lnTo>
                  <a:lnTo>
                    <a:pt x="234" y="987"/>
                  </a:lnTo>
                  <a:lnTo>
                    <a:pt x="221" y="979"/>
                  </a:lnTo>
                  <a:lnTo>
                    <a:pt x="211" y="962"/>
                  </a:lnTo>
                  <a:lnTo>
                    <a:pt x="171" y="945"/>
                  </a:lnTo>
                  <a:lnTo>
                    <a:pt x="160" y="932"/>
                  </a:lnTo>
                  <a:lnTo>
                    <a:pt x="102" y="867"/>
                  </a:lnTo>
                  <a:lnTo>
                    <a:pt x="92" y="841"/>
                  </a:lnTo>
                  <a:lnTo>
                    <a:pt x="53" y="822"/>
                  </a:lnTo>
                  <a:lnTo>
                    <a:pt x="42" y="787"/>
                  </a:lnTo>
                  <a:lnTo>
                    <a:pt x="21" y="764"/>
                  </a:lnTo>
                  <a:lnTo>
                    <a:pt x="5" y="760"/>
                  </a:lnTo>
                  <a:lnTo>
                    <a:pt x="0" y="721"/>
                  </a:lnTo>
                  <a:lnTo>
                    <a:pt x="65" y="727"/>
                  </a:lnTo>
                  <a:lnTo>
                    <a:pt x="301" y="749"/>
                  </a:lnTo>
                  <a:lnTo>
                    <a:pt x="537" y="762"/>
                  </a:lnTo>
                  <a:lnTo>
                    <a:pt x="555" y="604"/>
                  </a:lnTo>
                  <a:lnTo>
                    <a:pt x="587" y="152"/>
                  </a:lnTo>
                  <a:lnTo>
                    <a:pt x="600" y="0"/>
                  </a:lnTo>
                  <a:lnTo>
                    <a:pt x="611" y="0"/>
                  </a:lnTo>
                  <a:lnTo>
                    <a:pt x="601" y="0"/>
                  </a:lnTo>
                  <a:close/>
                  <a:moveTo>
                    <a:pt x="1416" y="1868"/>
                  </a:moveTo>
                  <a:lnTo>
                    <a:pt x="1411" y="1810"/>
                  </a:lnTo>
                  <a:lnTo>
                    <a:pt x="1389" y="1752"/>
                  </a:lnTo>
                  <a:lnTo>
                    <a:pt x="1385" y="1694"/>
                  </a:lnTo>
                  <a:lnTo>
                    <a:pt x="1398" y="1627"/>
                  </a:lnTo>
                  <a:lnTo>
                    <a:pt x="1424" y="1571"/>
                  </a:lnTo>
                  <a:lnTo>
                    <a:pt x="1452" y="1527"/>
                  </a:lnTo>
                  <a:lnTo>
                    <a:pt x="1478" y="1498"/>
                  </a:lnTo>
                  <a:lnTo>
                    <a:pt x="1483" y="1500"/>
                  </a:lnTo>
                  <a:lnTo>
                    <a:pt x="1445" y="1554"/>
                  </a:lnTo>
                  <a:lnTo>
                    <a:pt x="1409" y="1608"/>
                  </a:lnTo>
                  <a:lnTo>
                    <a:pt x="1393" y="1661"/>
                  </a:lnTo>
                  <a:lnTo>
                    <a:pt x="1390" y="1704"/>
                  </a:lnTo>
                  <a:lnTo>
                    <a:pt x="1398" y="1753"/>
                  </a:lnTo>
                  <a:lnTo>
                    <a:pt x="1418" y="1812"/>
                  </a:lnTo>
                  <a:lnTo>
                    <a:pt x="1422" y="1854"/>
                  </a:lnTo>
                  <a:lnTo>
                    <a:pt x="1424" y="1865"/>
                  </a:lnTo>
                  <a:lnTo>
                    <a:pt x="1416" y="1868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       </a:t>
              </a:r>
              <a:r>
                <a:rPr lang="en-US" sz="1050" b="1" dirty="0" smtClean="0">
                  <a:solidFill>
                    <a:schemeClr val="bg1"/>
                  </a:solidFill>
                </a:rPr>
                <a:t>49%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655551" y="3358333"/>
              <a:ext cx="1086002" cy="1094795"/>
            </a:xfrm>
            <a:custGeom>
              <a:avLst/>
              <a:gdLst/>
              <a:ahLst/>
              <a:cxnLst>
                <a:cxn ang="0">
                  <a:pos x="374" y="937"/>
                </a:cxn>
                <a:cxn ang="0">
                  <a:pos x="368" y="898"/>
                </a:cxn>
                <a:cxn ang="0">
                  <a:pos x="438" y="902"/>
                </a:cxn>
                <a:cxn ang="0">
                  <a:pos x="683" y="927"/>
                </a:cxn>
                <a:cxn ang="0">
                  <a:pos x="905" y="941"/>
                </a:cxn>
                <a:cxn ang="0">
                  <a:pos x="923" y="789"/>
                </a:cxn>
                <a:cxn ang="0">
                  <a:pos x="954" y="334"/>
                </a:cxn>
                <a:cxn ang="0">
                  <a:pos x="969" y="176"/>
                </a:cxn>
                <a:cxn ang="0">
                  <a:pos x="982" y="177"/>
                </a:cxn>
                <a:cxn ang="0">
                  <a:pos x="988" y="87"/>
                </a:cxn>
                <a:cxn ang="0">
                  <a:pos x="143" y="0"/>
                </a:cxn>
                <a:cxn ang="0">
                  <a:pos x="0" y="980"/>
                </a:cxn>
                <a:cxn ang="0">
                  <a:pos x="126" y="996"/>
                </a:cxn>
                <a:cxn ang="0">
                  <a:pos x="136" y="914"/>
                </a:cxn>
                <a:cxn ang="0">
                  <a:pos x="374" y="937"/>
                </a:cxn>
              </a:cxnLst>
              <a:rect l="0" t="0" r="r" b="b"/>
              <a:pathLst>
                <a:path w="988" h="996">
                  <a:moveTo>
                    <a:pt x="374" y="937"/>
                  </a:moveTo>
                  <a:lnTo>
                    <a:pt x="368" y="898"/>
                  </a:lnTo>
                  <a:lnTo>
                    <a:pt x="438" y="902"/>
                  </a:lnTo>
                  <a:lnTo>
                    <a:pt x="683" y="927"/>
                  </a:lnTo>
                  <a:lnTo>
                    <a:pt x="905" y="941"/>
                  </a:lnTo>
                  <a:lnTo>
                    <a:pt x="923" y="789"/>
                  </a:lnTo>
                  <a:lnTo>
                    <a:pt x="954" y="334"/>
                  </a:lnTo>
                  <a:lnTo>
                    <a:pt x="969" y="176"/>
                  </a:lnTo>
                  <a:lnTo>
                    <a:pt x="982" y="177"/>
                  </a:lnTo>
                  <a:lnTo>
                    <a:pt x="988" y="87"/>
                  </a:lnTo>
                  <a:lnTo>
                    <a:pt x="143" y="0"/>
                  </a:lnTo>
                  <a:lnTo>
                    <a:pt x="0" y="980"/>
                  </a:lnTo>
                  <a:lnTo>
                    <a:pt x="126" y="996"/>
                  </a:lnTo>
                  <a:lnTo>
                    <a:pt x="136" y="914"/>
                  </a:lnTo>
                  <a:lnTo>
                    <a:pt x="374" y="937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43%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63151" y="2948404"/>
            <a:ext cx="2178401" cy="1434005"/>
            <a:chOff x="3642626" y="2203083"/>
            <a:chExt cx="2229161" cy="1467420"/>
          </a:xfrm>
          <a:solidFill>
            <a:schemeClr val="tx2"/>
          </a:solidFill>
        </p:grpSpPr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853935" y="2768067"/>
              <a:ext cx="1017852" cy="902436"/>
            </a:xfrm>
            <a:custGeom>
              <a:avLst/>
              <a:gdLst/>
              <a:ahLst/>
              <a:cxnLst>
                <a:cxn ang="0">
                  <a:pos x="572" y="44"/>
                </a:cxn>
                <a:cxn ang="0">
                  <a:pos x="551" y="19"/>
                </a:cxn>
                <a:cxn ang="0">
                  <a:pos x="542" y="0"/>
                </a:cxn>
                <a:cxn ang="0">
                  <a:pos x="19" y="20"/>
                </a:cxn>
                <a:cxn ang="0">
                  <a:pos x="0" y="21"/>
                </a:cxn>
                <a:cxn ang="0">
                  <a:pos x="10" y="41"/>
                </a:cxn>
                <a:cxn ang="0">
                  <a:pos x="9" y="60"/>
                </a:cxn>
                <a:cxn ang="0">
                  <a:pos x="29" y="91"/>
                </a:cxn>
                <a:cxn ang="0">
                  <a:pos x="54" y="125"/>
                </a:cxn>
                <a:cxn ang="0">
                  <a:pos x="80" y="147"/>
                </a:cxn>
                <a:cxn ang="0">
                  <a:pos x="97" y="149"/>
                </a:cxn>
                <a:cxn ang="0">
                  <a:pos x="109" y="156"/>
                </a:cxn>
                <a:cxn ang="0">
                  <a:pos x="109" y="181"/>
                </a:cxn>
                <a:cxn ang="0">
                  <a:pos x="94" y="194"/>
                </a:cxn>
                <a:cxn ang="0">
                  <a:pos x="90" y="212"/>
                </a:cxn>
                <a:cxn ang="0">
                  <a:pos x="107" y="240"/>
                </a:cxn>
                <a:cxn ang="0">
                  <a:pos x="128" y="264"/>
                </a:cxn>
                <a:cxn ang="0">
                  <a:pos x="148" y="279"/>
                </a:cxn>
                <a:cxn ang="0">
                  <a:pos x="159" y="374"/>
                </a:cxn>
                <a:cxn ang="0">
                  <a:pos x="162" y="667"/>
                </a:cxn>
                <a:cxn ang="0">
                  <a:pos x="163" y="705"/>
                </a:cxn>
                <a:cxn ang="0">
                  <a:pos x="167" y="749"/>
                </a:cxn>
                <a:cxn ang="0">
                  <a:pos x="350" y="742"/>
                </a:cxn>
                <a:cxn ang="0">
                  <a:pos x="538" y="736"/>
                </a:cxn>
                <a:cxn ang="0">
                  <a:pos x="707" y="730"/>
                </a:cxn>
                <a:cxn ang="0">
                  <a:pos x="802" y="728"/>
                </a:cxn>
                <a:cxn ang="0">
                  <a:pos x="820" y="756"/>
                </a:cxn>
                <a:cxn ang="0">
                  <a:pos x="815" y="782"/>
                </a:cxn>
                <a:cxn ang="0">
                  <a:pos x="789" y="802"/>
                </a:cxn>
                <a:cxn ang="0">
                  <a:pos x="785" y="817"/>
                </a:cxn>
                <a:cxn ang="0">
                  <a:pos x="829" y="821"/>
                </a:cxn>
                <a:cxn ang="0">
                  <a:pos x="860" y="816"/>
                </a:cxn>
                <a:cxn ang="0">
                  <a:pos x="874" y="771"/>
                </a:cxn>
                <a:cxn ang="0">
                  <a:pos x="880" y="723"/>
                </a:cxn>
                <a:cxn ang="0">
                  <a:pos x="897" y="703"/>
                </a:cxn>
                <a:cxn ang="0">
                  <a:pos x="917" y="691"/>
                </a:cxn>
                <a:cxn ang="0">
                  <a:pos x="918" y="665"/>
                </a:cxn>
                <a:cxn ang="0">
                  <a:pos x="926" y="650"/>
                </a:cxn>
                <a:cxn ang="0">
                  <a:pos x="912" y="629"/>
                </a:cxn>
                <a:cxn ang="0">
                  <a:pos x="902" y="637"/>
                </a:cxn>
                <a:cxn ang="0">
                  <a:pos x="885" y="619"/>
                </a:cxn>
                <a:cxn ang="0">
                  <a:pos x="875" y="580"/>
                </a:cxn>
                <a:cxn ang="0">
                  <a:pos x="881" y="560"/>
                </a:cxn>
                <a:cxn ang="0">
                  <a:pos x="866" y="532"/>
                </a:cxn>
                <a:cxn ang="0">
                  <a:pos x="850" y="495"/>
                </a:cxn>
                <a:cxn ang="0">
                  <a:pos x="811" y="488"/>
                </a:cxn>
                <a:cxn ang="0">
                  <a:pos x="755" y="443"/>
                </a:cxn>
                <a:cxn ang="0">
                  <a:pos x="742" y="409"/>
                </a:cxn>
                <a:cxn ang="0">
                  <a:pos x="748" y="383"/>
                </a:cxn>
                <a:cxn ang="0">
                  <a:pos x="764" y="334"/>
                </a:cxn>
                <a:cxn ang="0">
                  <a:pos x="768" y="311"/>
                </a:cxn>
                <a:cxn ang="0">
                  <a:pos x="752" y="302"/>
                </a:cxn>
                <a:cxn ang="0">
                  <a:pos x="697" y="295"/>
                </a:cxn>
                <a:cxn ang="0">
                  <a:pos x="688" y="282"/>
                </a:cxn>
                <a:cxn ang="0">
                  <a:pos x="687" y="247"/>
                </a:cxn>
                <a:cxn ang="0">
                  <a:pos x="642" y="220"/>
                </a:cxn>
                <a:cxn ang="0">
                  <a:pos x="586" y="156"/>
                </a:cxn>
                <a:cxn ang="0">
                  <a:pos x="567" y="97"/>
                </a:cxn>
                <a:cxn ang="0">
                  <a:pos x="565" y="63"/>
                </a:cxn>
                <a:cxn ang="0">
                  <a:pos x="572" y="44"/>
                </a:cxn>
              </a:cxnLst>
              <a:rect l="0" t="0" r="r" b="b"/>
              <a:pathLst>
                <a:path w="926" h="821">
                  <a:moveTo>
                    <a:pt x="572" y="44"/>
                  </a:moveTo>
                  <a:lnTo>
                    <a:pt x="551" y="19"/>
                  </a:lnTo>
                  <a:lnTo>
                    <a:pt x="542" y="0"/>
                  </a:lnTo>
                  <a:lnTo>
                    <a:pt x="19" y="20"/>
                  </a:lnTo>
                  <a:lnTo>
                    <a:pt x="0" y="21"/>
                  </a:lnTo>
                  <a:lnTo>
                    <a:pt x="10" y="41"/>
                  </a:lnTo>
                  <a:lnTo>
                    <a:pt x="9" y="60"/>
                  </a:lnTo>
                  <a:lnTo>
                    <a:pt x="29" y="91"/>
                  </a:lnTo>
                  <a:lnTo>
                    <a:pt x="54" y="125"/>
                  </a:lnTo>
                  <a:lnTo>
                    <a:pt x="80" y="147"/>
                  </a:lnTo>
                  <a:lnTo>
                    <a:pt x="97" y="149"/>
                  </a:lnTo>
                  <a:lnTo>
                    <a:pt x="109" y="156"/>
                  </a:lnTo>
                  <a:lnTo>
                    <a:pt x="109" y="181"/>
                  </a:lnTo>
                  <a:lnTo>
                    <a:pt x="94" y="194"/>
                  </a:lnTo>
                  <a:lnTo>
                    <a:pt x="90" y="212"/>
                  </a:lnTo>
                  <a:lnTo>
                    <a:pt x="107" y="240"/>
                  </a:lnTo>
                  <a:lnTo>
                    <a:pt x="128" y="264"/>
                  </a:lnTo>
                  <a:lnTo>
                    <a:pt x="148" y="279"/>
                  </a:lnTo>
                  <a:lnTo>
                    <a:pt x="159" y="374"/>
                  </a:lnTo>
                  <a:lnTo>
                    <a:pt x="162" y="667"/>
                  </a:lnTo>
                  <a:lnTo>
                    <a:pt x="163" y="705"/>
                  </a:lnTo>
                  <a:lnTo>
                    <a:pt x="167" y="749"/>
                  </a:lnTo>
                  <a:lnTo>
                    <a:pt x="350" y="742"/>
                  </a:lnTo>
                  <a:lnTo>
                    <a:pt x="538" y="736"/>
                  </a:lnTo>
                  <a:lnTo>
                    <a:pt x="707" y="730"/>
                  </a:lnTo>
                  <a:lnTo>
                    <a:pt x="802" y="728"/>
                  </a:lnTo>
                  <a:lnTo>
                    <a:pt x="820" y="756"/>
                  </a:lnTo>
                  <a:lnTo>
                    <a:pt x="815" y="782"/>
                  </a:lnTo>
                  <a:lnTo>
                    <a:pt x="789" y="802"/>
                  </a:lnTo>
                  <a:lnTo>
                    <a:pt x="785" y="817"/>
                  </a:lnTo>
                  <a:lnTo>
                    <a:pt x="829" y="821"/>
                  </a:lnTo>
                  <a:lnTo>
                    <a:pt x="860" y="816"/>
                  </a:lnTo>
                  <a:lnTo>
                    <a:pt x="874" y="771"/>
                  </a:lnTo>
                  <a:lnTo>
                    <a:pt x="880" y="723"/>
                  </a:lnTo>
                  <a:lnTo>
                    <a:pt x="897" y="703"/>
                  </a:lnTo>
                  <a:lnTo>
                    <a:pt x="917" y="691"/>
                  </a:lnTo>
                  <a:lnTo>
                    <a:pt x="918" y="665"/>
                  </a:lnTo>
                  <a:lnTo>
                    <a:pt x="926" y="650"/>
                  </a:lnTo>
                  <a:lnTo>
                    <a:pt x="912" y="629"/>
                  </a:lnTo>
                  <a:lnTo>
                    <a:pt x="902" y="637"/>
                  </a:lnTo>
                  <a:lnTo>
                    <a:pt x="885" y="619"/>
                  </a:lnTo>
                  <a:lnTo>
                    <a:pt x="875" y="580"/>
                  </a:lnTo>
                  <a:lnTo>
                    <a:pt x="881" y="560"/>
                  </a:lnTo>
                  <a:lnTo>
                    <a:pt x="866" y="532"/>
                  </a:lnTo>
                  <a:lnTo>
                    <a:pt x="850" y="495"/>
                  </a:lnTo>
                  <a:lnTo>
                    <a:pt x="811" y="488"/>
                  </a:lnTo>
                  <a:lnTo>
                    <a:pt x="755" y="443"/>
                  </a:lnTo>
                  <a:lnTo>
                    <a:pt x="742" y="409"/>
                  </a:lnTo>
                  <a:lnTo>
                    <a:pt x="748" y="383"/>
                  </a:lnTo>
                  <a:lnTo>
                    <a:pt x="764" y="334"/>
                  </a:lnTo>
                  <a:lnTo>
                    <a:pt x="768" y="311"/>
                  </a:lnTo>
                  <a:lnTo>
                    <a:pt x="752" y="302"/>
                  </a:lnTo>
                  <a:lnTo>
                    <a:pt x="697" y="295"/>
                  </a:lnTo>
                  <a:lnTo>
                    <a:pt x="688" y="282"/>
                  </a:lnTo>
                  <a:lnTo>
                    <a:pt x="687" y="247"/>
                  </a:lnTo>
                  <a:lnTo>
                    <a:pt x="642" y="220"/>
                  </a:lnTo>
                  <a:lnTo>
                    <a:pt x="586" y="156"/>
                  </a:lnTo>
                  <a:lnTo>
                    <a:pt x="567" y="97"/>
                  </a:lnTo>
                  <a:lnTo>
                    <a:pt x="565" y="63"/>
                  </a:lnTo>
                  <a:lnTo>
                    <a:pt x="572" y="44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44%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723132" y="2203083"/>
              <a:ext cx="931016" cy="614448"/>
            </a:xfrm>
            <a:custGeom>
              <a:avLst/>
              <a:gdLst/>
              <a:ahLst/>
              <a:cxnLst>
                <a:cxn ang="0">
                  <a:pos x="778" y="163"/>
                </a:cxn>
                <a:cxn ang="0">
                  <a:pos x="781" y="186"/>
                </a:cxn>
                <a:cxn ang="0">
                  <a:pos x="799" y="191"/>
                </a:cxn>
                <a:cxn ang="0">
                  <a:pos x="806" y="200"/>
                </a:cxn>
                <a:cxn ang="0">
                  <a:pos x="810" y="216"/>
                </a:cxn>
                <a:cxn ang="0">
                  <a:pos x="841" y="243"/>
                </a:cxn>
                <a:cxn ang="0">
                  <a:pos x="847" y="262"/>
                </a:cxn>
                <a:cxn ang="0">
                  <a:pos x="841" y="291"/>
                </a:cxn>
                <a:cxn ang="0">
                  <a:pos x="829" y="317"/>
                </a:cxn>
                <a:cxn ang="0">
                  <a:pos x="822" y="339"/>
                </a:cxn>
                <a:cxn ang="0">
                  <a:pos x="804" y="352"/>
                </a:cxn>
                <a:cxn ang="0">
                  <a:pos x="791" y="356"/>
                </a:cxn>
                <a:cxn ang="0">
                  <a:pos x="745" y="372"/>
                </a:cxn>
                <a:cxn ang="0">
                  <a:pos x="734" y="403"/>
                </a:cxn>
                <a:cxn ang="0">
                  <a:pos x="739" y="414"/>
                </a:cxn>
                <a:cxn ang="0">
                  <a:pos x="755" y="428"/>
                </a:cxn>
                <a:cxn ang="0">
                  <a:pos x="752" y="461"/>
                </a:cxn>
                <a:cxn ang="0">
                  <a:pos x="738" y="473"/>
                </a:cxn>
                <a:cxn ang="0">
                  <a:pos x="732" y="487"/>
                </a:cxn>
                <a:cxn ang="0">
                  <a:pos x="733" y="509"/>
                </a:cxn>
                <a:cxn ang="0">
                  <a:pos x="717" y="513"/>
                </a:cxn>
                <a:cxn ang="0">
                  <a:pos x="704" y="522"/>
                </a:cxn>
                <a:cxn ang="0">
                  <a:pos x="702" y="533"/>
                </a:cxn>
                <a:cxn ang="0">
                  <a:pos x="704" y="550"/>
                </a:cxn>
                <a:cxn ang="0">
                  <a:pos x="691" y="559"/>
                </a:cxn>
                <a:cxn ang="0">
                  <a:pos x="672" y="534"/>
                </a:cxn>
                <a:cxn ang="0">
                  <a:pos x="661" y="513"/>
                </a:cxn>
                <a:cxn ang="0">
                  <a:pos x="127" y="534"/>
                </a:cxn>
                <a:cxn ang="0">
                  <a:pos x="119" y="535"/>
                </a:cxn>
                <a:cxn ang="0">
                  <a:pos x="103" y="499"/>
                </a:cxn>
                <a:cxn ang="0">
                  <a:pos x="101" y="445"/>
                </a:cxn>
                <a:cxn ang="0">
                  <a:pos x="88" y="411"/>
                </a:cxn>
                <a:cxn ang="0">
                  <a:pos x="82" y="369"/>
                </a:cxn>
                <a:cxn ang="0">
                  <a:pos x="64" y="339"/>
                </a:cxn>
                <a:cxn ang="0">
                  <a:pos x="56" y="300"/>
                </a:cxn>
                <a:cxn ang="0">
                  <a:pos x="34" y="239"/>
                </a:cxn>
                <a:cxn ang="0">
                  <a:pos x="25" y="195"/>
                </a:cxn>
                <a:cxn ang="0">
                  <a:pos x="13" y="177"/>
                </a:cxn>
                <a:cxn ang="0">
                  <a:pos x="0" y="155"/>
                </a:cxn>
                <a:cxn ang="0">
                  <a:pos x="16" y="116"/>
                </a:cxn>
                <a:cxn ang="0">
                  <a:pos x="27" y="69"/>
                </a:cxn>
                <a:cxn ang="0">
                  <a:pos x="5" y="52"/>
                </a:cxn>
                <a:cxn ang="0">
                  <a:pos x="1" y="30"/>
                </a:cxn>
                <a:cxn ang="0">
                  <a:pos x="8" y="9"/>
                </a:cxn>
                <a:cxn ang="0">
                  <a:pos x="23" y="9"/>
                </a:cxn>
                <a:cxn ang="0">
                  <a:pos x="695" y="0"/>
                </a:cxn>
                <a:cxn ang="0">
                  <a:pos x="702" y="33"/>
                </a:cxn>
                <a:cxn ang="0">
                  <a:pos x="720" y="46"/>
                </a:cxn>
                <a:cxn ang="0">
                  <a:pos x="722" y="57"/>
                </a:cxn>
                <a:cxn ang="0">
                  <a:pos x="705" y="85"/>
                </a:cxn>
                <a:cxn ang="0">
                  <a:pos x="707" y="111"/>
                </a:cxn>
                <a:cxn ang="0">
                  <a:pos x="727" y="142"/>
                </a:cxn>
                <a:cxn ang="0">
                  <a:pos x="748" y="152"/>
                </a:cxn>
                <a:cxn ang="0">
                  <a:pos x="773" y="156"/>
                </a:cxn>
                <a:cxn ang="0">
                  <a:pos x="778" y="163"/>
                </a:cxn>
              </a:cxnLst>
              <a:rect l="0" t="0" r="r" b="b"/>
              <a:pathLst>
                <a:path w="847" h="559">
                  <a:moveTo>
                    <a:pt x="778" y="163"/>
                  </a:moveTo>
                  <a:lnTo>
                    <a:pt x="781" y="186"/>
                  </a:lnTo>
                  <a:lnTo>
                    <a:pt x="799" y="191"/>
                  </a:lnTo>
                  <a:lnTo>
                    <a:pt x="806" y="200"/>
                  </a:lnTo>
                  <a:lnTo>
                    <a:pt x="810" y="216"/>
                  </a:lnTo>
                  <a:lnTo>
                    <a:pt x="841" y="243"/>
                  </a:lnTo>
                  <a:lnTo>
                    <a:pt x="847" y="262"/>
                  </a:lnTo>
                  <a:lnTo>
                    <a:pt x="841" y="291"/>
                  </a:lnTo>
                  <a:lnTo>
                    <a:pt x="829" y="317"/>
                  </a:lnTo>
                  <a:lnTo>
                    <a:pt x="822" y="339"/>
                  </a:lnTo>
                  <a:lnTo>
                    <a:pt x="804" y="352"/>
                  </a:lnTo>
                  <a:lnTo>
                    <a:pt x="791" y="356"/>
                  </a:lnTo>
                  <a:lnTo>
                    <a:pt x="745" y="372"/>
                  </a:lnTo>
                  <a:lnTo>
                    <a:pt x="734" y="403"/>
                  </a:lnTo>
                  <a:lnTo>
                    <a:pt x="739" y="414"/>
                  </a:lnTo>
                  <a:lnTo>
                    <a:pt x="755" y="428"/>
                  </a:lnTo>
                  <a:lnTo>
                    <a:pt x="752" y="461"/>
                  </a:lnTo>
                  <a:lnTo>
                    <a:pt x="738" y="473"/>
                  </a:lnTo>
                  <a:lnTo>
                    <a:pt x="732" y="487"/>
                  </a:lnTo>
                  <a:lnTo>
                    <a:pt x="733" y="509"/>
                  </a:lnTo>
                  <a:lnTo>
                    <a:pt x="717" y="513"/>
                  </a:lnTo>
                  <a:lnTo>
                    <a:pt x="704" y="522"/>
                  </a:lnTo>
                  <a:lnTo>
                    <a:pt x="702" y="533"/>
                  </a:lnTo>
                  <a:lnTo>
                    <a:pt x="704" y="550"/>
                  </a:lnTo>
                  <a:lnTo>
                    <a:pt x="691" y="559"/>
                  </a:lnTo>
                  <a:lnTo>
                    <a:pt x="672" y="534"/>
                  </a:lnTo>
                  <a:lnTo>
                    <a:pt x="661" y="513"/>
                  </a:lnTo>
                  <a:lnTo>
                    <a:pt x="127" y="534"/>
                  </a:lnTo>
                  <a:lnTo>
                    <a:pt x="119" y="535"/>
                  </a:lnTo>
                  <a:lnTo>
                    <a:pt x="103" y="499"/>
                  </a:lnTo>
                  <a:lnTo>
                    <a:pt x="101" y="445"/>
                  </a:lnTo>
                  <a:lnTo>
                    <a:pt x="88" y="411"/>
                  </a:lnTo>
                  <a:lnTo>
                    <a:pt x="82" y="369"/>
                  </a:lnTo>
                  <a:lnTo>
                    <a:pt x="64" y="339"/>
                  </a:lnTo>
                  <a:lnTo>
                    <a:pt x="56" y="300"/>
                  </a:lnTo>
                  <a:lnTo>
                    <a:pt x="34" y="239"/>
                  </a:lnTo>
                  <a:lnTo>
                    <a:pt x="25" y="195"/>
                  </a:lnTo>
                  <a:lnTo>
                    <a:pt x="13" y="177"/>
                  </a:lnTo>
                  <a:lnTo>
                    <a:pt x="0" y="155"/>
                  </a:lnTo>
                  <a:lnTo>
                    <a:pt x="16" y="116"/>
                  </a:lnTo>
                  <a:lnTo>
                    <a:pt x="27" y="69"/>
                  </a:lnTo>
                  <a:lnTo>
                    <a:pt x="5" y="52"/>
                  </a:lnTo>
                  <a:lnTo>
                    <a:pt x="1" y="30"/>
                  </a:lnTo>
                  <a:lnTo>
                    <a:pt x="8" y="9"/>
                  </a:lnTo>
                  <a:lnTo>
                    <a:pt x="23" y="9"/>
                  </a:lnTo>
                  <a:lnTo>
                    <a:pt x="695" y="0"/>
                  </a:lnTo>
                  <a:lnTo>
                    <a:pt x="702" y="33"/>
                  </a:lnTo>
                  <a:lnTo>
                    <a:pt x="720" y="46"/>
                  </a:lnTo>
                  <a:lnTo>
                    <a:pt x="722" y="57"/>
                  </a:lnTo>
                  <a:lnTo>
                    <a:pt x="705" y="85"/>
                  </a:lnTo>
                  <a:lnTo>
                    <a:pt x="707" y="111"/>
                  </a:lnTo>
                  <a:lnTo>
                    <a:pt x="727" y="142"/>
                  </a:lnTo>
                  <a:lnTo>
                    <a:pt x="748" y="152"/>
                  </a:lnTo>
                  <a:lnTo>
                    <a:pt x="773" y="156"/>
                  </a:lnTo>
                  <a:lnTo>
                    <a:pt x="778" y="163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37%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3887746" y="2888979"/>
              <a:ext cx="1143160" cy="610051"/>
            </a:xfrm>
            <a:custGeom>
              <a:avLst/>
              <a:gdLst/>
              <a:ahLst/>
              <a:cxnLst>
                <a:cxn ang="0">
                  <a:pos x="1040" y="554"/>
                </a:cxn>
                <a:cxn ang="0">
                  <a:pos x="937" y="555"/>
                </a:cxn>
                <a:cxn ang="0">
                  <a:pos x="563" y="552"/>
                </a:cxn>
                <a:cxn ang="0">
                  <a:pos x="200" y="535"/>
                </a:cxn>
                <a:cxn ang="0">
                  <a:pos x="0" y="525"/>
                </a:cxn>
                <a:cxn ang="0">
                  <a:pos x="32" y="0"/>
                </a:cxn>
                <a:cxn ang="0">
                  <a:pos x="211" y="6"/>
                </a:cxn>
                <a:cxn ang="0">
                  <a:pos x="539" y="12"/>
                </a:cxn>
                <a:cxn ang="0">
                  <a:pos x="899" y="20"/>
                </a:cxn>
                <a:cxn ang="0">
                  <a:pos x="941" y="20"/>
                </a:cxn>
                <a:cxn ang="0">
                  <a:pos x="958" y="37"/>
                </a:cxn>
                <a:cxn ang="0">
                  <a:pos x="975" y="37"/>
                </a:cxn>
                <a:cxn ang="0">
                  <a:pos x="988" y="46"/>
                </a:cxn>
                <a:cxn ang="0">
                  <a:pos x="987" y="70"/>
                </a:cxn>
                <a:cxn ang="0">
                  <a:pos x="972" y="85"/>
                </a:cxn>
                <a:cxn ang="0">
                  <a:pos x="970" y="102"/>
                </a:cxn>
                <a:cxn ang="0">
                  <a:pos x="985" y="130"/>
                </a:cxn>
                <a:cxn ang="0">
                  <a:pos x="1009" y="156"/>
                </a:cxn>
                <a:cxn ang="0">
                  <a:pos x="1028" y="169"/>
                </a:cxn>
                <a:cxn ang="0">
                  <a:pos x="1038" y="261"/>
                </a:cxn>
                <a:cxn ang="0">
                  <a:pos x="1040" y="554"/>
                </a:cxn>
              </a:cxnLst>
              <a:rect l="0" t="0" r="r" b="b"/>
              <a:pathLst>
                <a:path w="1040" h="555">
                  <a:moveTo>
                    <a:pt x="1040" y="554"/>
                  </a:moveTo>
                  <a:lnTo>
                    <a:pt x="937" y="555"/>
                  </a:lnTo>
                  <a:lnTo>
                    <a:pt x="563" y="552"/>
                  </a:lnTo>
                  <a:lnTo>
                    <a:pt x="200" y="535"/>
                  </a:lnTo>
                  <a:lnTo>
                    <a:pt x="0" y="525"/>
                  </a:lnTo>
                  <a:lnTo>
                    <a:pt x="32" y="0"/>
                  </a:lnTo>
                  <a:lnTo>
                    <a:pt x="211" y="6"/>
                  </a:lnTo>
                  <a:lnTo>
                    <a:pt x="539" y="12"/>
                  </a:lnTo>
                  <a:lnTo>
                    <a:pt x="899" y="20"/>
                  </a:lnTo>
                  <a:lnTo>
                    <a:pt x="941" y="20"/>
                  </a:lnTo>
                  <a:lnTo>
                    <a:pt x="958" y="37"/>
                  </a:lnTo>
                  <a:lnTo>
                    <a:pt x="975" y="37"/>
                  </a:lnTo>
                  <a:lnTo>
                    <a:pt x="988" y="46"/>
                  </a:lnTo>
                  <a:lnTo>
                    <a:pt x="987" y="70"/>
                  </a:lnTo>
                  <a:lnTo>
                    <a:pt x="972" y="85"/>
                  </a:lnTo>
                  <a:lnTo>
                    <a:pt x="970" y="102"/>
                  </a:lnTo>
                  <a:lnTo>
                    <a:pt x="985" y="130"/>
                  </a:lnTo>
                  <a:lnTo>
                    <a:pt x="1009" y="156"/>
                  </a:lnTo>
                  <a:lnTo>
                    <a:pt x="1028" y="169"/>
                  </a:lnTo>
                  <a:lnTo>
                    <a:pt x="1038" y="261"/>
                  </a:lnTo>
                  <a:lnTo>
                    <a:pt x="1040" y="554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32%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3642626" y="2277828"/>
              <a:ext cx="1276162" cy="632035"/>
            </a:xfrm>
            <a:custGeom>
              <a:avLst/>
              <a:gdLst/>
              <a:ahLst/>
              <a:cxnLst>
                <a:cxn ang="0">
                  <a:pos x="1086" y="430"/>
                </a:cxn>
                <a:cxn ang="0">
                  <a:pos x="1112" y="487"/>
                </a:cxn>
                <a:cxn ang="0">
                  <a:pos x="1111" y="506"/>
                </a:cxn>
                <a:cxn ang="0">
                  <a:pos x="1139" y="550"/>
                </a:cxn>
                <a:cxn ang="0">
                  <a:pos x="1161" y="575"/>
                </a:cxn>
                <a:cxn ang="0">
                  <a:pos x="1120" y="575"/>
                </a:cxn>
                <a:cxn ang="0">
                  <a:pos x="767" y="568"/>
                </a:cxn>
                <a:cxn ang="0">
                  <a:pos x="435" y="561"/>
                </a:cxn>
                <a:cxn ang="0">
                  <a:pos x="254" y="554"/>
                </a:cxn>
                <a:cxn ang="0">
                  <a:pos x="263" y="381"/>
                </a:cxn>
                <a:cxn ang="0">
                  <a:pos x="0" y="358"/>
                </a:cxn>
                <a:cxn ang="0">
                  <a:pos x="35" y="0"/>
                </a:cxn>
                <a:cxn ang="0">
                  <a:pos x="162" y="8"/>
                </a:cxn>
                <a:cxn ang="0">
                  <a:pos x="325" y="17"/>
                </a:cxn>
                <a:cxn ang="0">
                  <a:pos x="470" y="27"/>
                </a:cxn>
                <a:cxn ang="0">
                  <a:pos x="664" y="36"/>
                </a:cxn>
                <a:cxn ang="0">
                  <a:pos x="751" y="32"/>
                </a:cxn>
                <a:cxn ang="0">
                  <a:pos x="768" y="50"/>
                </a:cxn>
                <a:cxn ang="0">
                  <a:pos x="807" y="75"/>
                </a:cxn>
                <a:cxn ang="0">
                  <a:pos x="816" y="82"/>
                </a:cxn>
                <a:cxn ang="0">
                  <a:pos x="851" y="71"/>
                </a:cxn>
                <a:cxn ang="0">
                  <a:pos x="883" y="67"/>
                </a:cxn>
                <a:cxn ang="0">
                  <a:pos x="905" y="66"/>
                </a:cxn>
                <a:cxn ang="0">
                  <a:pos x="920" y="76"/>
                </a:cxn>
                <a:cxn ang="0">
                  <a:pos x="953" y="89"/>
                </a:cxn>
                <a:cxn ang="0">
                  <a:pos x="977" y="102"/>
                </a:cxn>
                <a:cxn ang="0">
                  <a:pos x="981" y="115"/>
                </a:cxn>
                <a:cxn ang="0">
                  <a:pos x="988" y="132"/>
                </a:cxn>
                <a:cxn ang="0">
                  <a:pos x="1004" y="132"/>
                </a:cxn>
                <a:cxn ang="0">
                  <a:pos x="1010" y="133"/>
                </a:cxn>
                <a:cxn ang="0">
                  <a:pos x="1017" y="171"/>
                </a:cxn>
                <a:cxn ang="0">
                  <a:pos x="1041" y="240"/>
                </a:cxn>
                <a:cxn ang="0">
                  <a:pos x="1046" y="271"/>
                </a:cxn>
                <a:cxn ang="0">
                  <a:pos x="1066" y="301"/>
                </a:cxn>
                <a:cxn ang="0">
                  <a:pos x="1070" y="342"/>
                </a:cxn>
                <a:cxn ang="0">
                  <a:pos x="1084" y="377"/>
                </a:cxn>
                <a:cxn ang="0">
                  <a:pos x="1086" y="430"/>
                </a:cxn>
              </a:cxnLst>
              <a:rect l="0" t="0" r="r" b="b"/>
              <a:pathLst>
                <a:path w="1161" h="575">
                  <a:moveTo>
                    <a:pt x="1086" y="430"/>
                  </a:moveTo>
                  <a:lnTo>
                    <a:pt x="1112" y="487"/>
                  </a:lnTo>
                  <a:lnTo>
                    <a:pt x="1111" y="506"/>
                  </a:lnTo>
                  <a:lnTo>
                    <a:pt x="1139" y="550"/>
                  </a:lnTo>
                  <a:lnTo>
                    <a:pt x="1161" y="575"/>
                  </a:lnTo>
                  <a:lnTo>
                    <a:pt x="1120" y="575"/>
                  </a:lnTo>
                  <a:lnTo>
                    <a:pt x="767" y="568"/>
                  </a:lnTo>
                  <a:lnTo>
                    <a:pt x="435" y="561"/>
                  </a:lnTo>
                  <a:lnTo>
                    <a:pt x="254" y="554"/>
                  </a:lnTo>
                  <a:lnTo>
                    <a:pt x="263" y="381"/>
                  </a:lnTo>
                  <a:lnTo>
                    <a:pt x="0" y="358"/>
                  </a:lnTo>
                  <a:lnTo>
                    <a:pt x="35" y="0"/>
                  </a:lnTo>
                  <a:lnTo>
                    <a:pt x="162" y="8"/>
                  </a:lnTo>
                  <a:lnTo>
                    <a:pt x="325" y="17"/>
                  </a:lnTo>
                  <a:lnTo>
                    <a:pt x="470" y="27"/>
                  </a:lnTo>
                  <a:lnTo>
                    <a:pt x="664" y="36"/>
                  </a:lnTo>
                  <a:lnTo>
                    <a:pt x="751" y="32"/>
                  </a:lnTo>
                  <a:lnTo>
                    <a:pt x="768" y="50"/>
                  </a:lnTo>
                  <a:lnTo>
                    <a:pt x="807" y="75"/>
                  </a:lnTo>
                  <a:lnTo>
                    <a:pt x="816" y="82"/>
                  </a:lnTo>
                  <a:lnTo>
                    <a:pt x="851" y="71"/>
                  </a:lnTo>
                  <a:lnTo>
                    <a:pt x="883" y="67"/>
                  </a:lnTo>
                  <a:lnTo>
                    <a:pt x="905" y="66"/>
                  </a:lnTo>
                  <a:lnTo>
                    <a:pt x="920" y="76"/>
                  </a:lnTo>
                  <a:lnTo>
                    <a:pt x="953" y="89"/>
                  </a:lnTo>
                  <a:lnTo>
                    <a:pt x="977" y="102"/>
                  </a:lnTo>
                  <a:lnTo>
                    <a:pt x="981" y="115"/>
                  </a:lnTo>
                  <a:lnTo>
                    <a:pt x="988" y="132"/>
                  </a:lnTo>
                  <a:lnTo>
                    <a:pt x="1004" y="132"/>
                  </a:lnTo>
                  <a:lnTo>
                    <a:pt x="1010" y="133"/>
                  </a:lnTo>
                  <a:lnTo>
                    <a:pt x="1017" y="171"/>
                  </a:lnTo>
                  <a:lnTo>
                    <a:pt x="1041" y="240"/>
                  </a:lnTo>
                  <a:lnTo>
                    <a:pt x="1046" y="271"/>
                  </a:lnTo>
                  <a:lnTo>
                    <a:pt x="1066" y="301"/>
                  </a:lnTo>
                  <a:lnTo>
                    <a:pt x="1070" y="342"/>
                  </a:lnTo>
                  <a:lnTo>
                    <a:pt x="1084" y="377"/>
                  </a:lnTo>
                  <a:lnTo>
                    <a:pt x="1086" y="430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38%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32" name="Freeform 8"/>
          <p:cNvSpPr>
            <a:spLocks/>
          </p:cNvSpPr>
          <p:nvPr/>
        </p:nvSpPr>
        <p:spPr bwMode="auto">
          <a:xfrm>
            <a:off x="5997204" y="2441400"/>
            <a:ext cx="584344" cy="793805"/>
          </a:xfrm>
          <a:custGeom>
            <a:avLst/>
            <a:gdLst/>
            <a:ahLst/>
            <a:cxnLst>
              <a:cxn ang="0">
                <a:pos x="633" y="476"/>
              </a:cxn>
              <a:cxn ang="0">
                <a:pos x="586" y="353"/>
              </a:cxn>
              <a:cxn ang="0">
                <a:pos x="544" y="346"/>
              </a:cxn>
              <a:cxn ang="0">
                <a:pos x="486" y="414"/>
              </a:cxn>
              <a:cxn ang="0">
                <a:pos x="447" y="458"/>
              </a:cxn>
              <a:cxn ang="0">
                <a:pos x="409" y="430"/>
              </a:cxn>
              <a:cxn ang="0">
                <a:pos x="447" y="367"/>
              </a:cxn>
              <a:cxn ang="0">
                <a:pos x="462" y="307"/>
              </a:cxn>
              <a:cxn ang="0">
                <a:pos x="483" y="191"/>
              </a:cxn>
              <a:cxn ang="0">
                <a:pos x="454" y="160"/>
              </a:cxn>
              <a:cxn ang="0">
                <a:pos x="454" y="131"/>
              </a:cxn>
              <a:cxn ang="0">
                <a:pos x="472" y="118"/>
              </a:cxn>
              <a:cxn ang="0">
                <a:pos x="435" y="70"/>
              </a:cxn>
              <a:cxn ang="0">
                <a:pos x="363" y="55"/>
              </a:cxn>
              <a:cxn ang="0">
                <a:pos x="281" y="21"/>
              </a:cxn>
              <a:cxn ang="0">
                <a:pos x="265" y="23"/>
              </a:cxn>
              <a:cxn ang="0">
                <a:pos x="205" y="18"/>
              </a:cxn>
              <a:cxn ang="0">
                <a:pos x="179" y="76"/>
              </a:cxn>
              <a:cxn ang="0">
                <a:pos x="210" y="84"/>
              </a:cxn>
              <a:cxn ang="0">
                <a:pos x="189" y="100"/>
              </a:cxn>
              <a:cxn ang="0">
                <a:pos x="148" y="121"/>
              </a:cxn>
              <a:cxn ang="0">
                <a:pos x="148" y="159"/>
              </a:cxn>
              <a:cxn ang="0">
                <a:pos x="116" y="235"/>
              </a:cxn>
              <a:cxn ang="0">
                <a:pos x="110" y="191"/>
              </a:cxn>
              <a:cxn ang="0">
                <a:pos x="129" y="142"/>
              </a:cxn>
              <a:cxn ang="0">
                <a:pos x="101" y="142"/>
              </a:cxn>
              <a:cxn ang="0">
                <a:pos x="64" y="196"/>
              </a:cxn>
              <a:cxn ang="0">
                <a:pos x="45" y="225"/>
              </a:cxn>
              <a:cxn ang="0">
                <a:pos x="45" y="259"/>
              </a:cxn>
              <a:cxn ang="0">
                <a:pos x="22" y="275"/>
              </a:cxn>
              <a:cxn ang="0">
                <a:pos x="19" y="361"/>
              </a:cxn>
              <a:cxn ang="0">
                <a:pos x="9" y="448"/>
              </a:cxn>
              <a:cxn ang="0">
                <a:pos x="6" y="484"/>
              </a:cxn>
              <a:cxn ang="0">
                <a:pos x="0" y="519"/>
              </a:cxn>
              <a:cxn ang="0">
                <a:pos x="64" y="644"/>
              </a:cxn>
              <a:cxn ang="0">
                <a:pos x="71" y="739"/>
              </a:cxn>
              <a:cxn ang="0">
                <a:pos x="37" y="851"/>
              </a:cxn>
              <a:cxn ang="0">
                <a:pos x="1" y="909"/>
              </a:cxn>
              <a:cxn ang="0">
                <a:pos x="259" y="885"/>
              </a:cxn>
              <a:cxn ang="0">
                <a:pos x="333" y="891"/>
              </a:cxn>
              <a:cxn ang="0">
                <a:pos x="505" y="864"/>
              </a:cxn>
              <a:cxn ang="0">
                <a:pos x="544" y="854"/>
              </a:cxn>
              <a:cxn ang="0">
                <a:pos x="567" y="802"/>
              </a:cxn>
              <a:cxn ang="0">
                <a:pos x="585" y="734"/>
              </a:cxn>
              <a:cxn ang="0">
                <a:pos x="612" y="715"/>
              </a:cxn>
              <a:cxn ang="0">
                <a:pos x="629" y="649"/>
              </a:cxn>
              <a:cxn ang="0">
                <a:pos x="641" y="661"/>
              </a:cxn>
              <a:cxn ang="0">
                <a:pos x="669" y="653"/>
              </a:cxn>
            </a:cxnLst>
            <a:rect l="0" t="0" r="r" b="b"/>
            <a:pathLst>
              <a:path w="669" h="909">
                <a:moveTo>
                  <a:pt x="666" y="558"/>
                </a:moveTo>
                <a:cubicBezTo>
                  <a:pt x="633" y="476"/>
                  <a:pt x="633" y="476"/>
                  <a:pt x="633" y="476"/>
                </a:cubicBezTo>
                <a:cubicBezTo>
                  <a:pt x="611" y="385"/>
                  <a:pt x="611" y="385"/>
                  <a:pt x="611" y="385"/>
                </a:cubicBezTo>
                <a:cubicBezTo>
                  <a:pt x="586" y="353"/>
                  <a:pt x="586" y="353"/>
                  <a:pt x="586" y="353"/>
                </a:cubicBezTo>
                <a:cubicBezTo>
                  <a:pt x="561" y="335"/>
                  <a:pt x="561" y="335"/>
                  <a:pt x="561" y="335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364"/>
                  <a:pt x="506" y="364"/>
                  <a:pt x="506" y="364"/>
                </a:cubicBezTo>
                <a:cubicBezTo>
                  <a:pt x="486" y="414"/>
                  <a:pt x="486" y="414"/>
                  <a:pt x="486" y="414"/>
                </a:cubicBezTo>
                <a:cubicBezTo>
                  <a:pt x="459" y="451"/>
                  <a:pt x="459" y="451"/>
                  <a:pt x="459" y="451"/>
                </a:cubicBezTo>
                <a:cubicBezTo>
                  <a:pt x="447" y="458"/>
                  <a:pt x="447" y="458"/>
                  <a:pt x="447" y="458"/>
                </a:cubicBezTo>
                <a:cubicBezTo>
                  <a:pt x="433" y="451"/>
                  <a:pt x="433" y="451"/>
                  <a:pt x="433" y="451"/>
                </a:cubicBezTo>
                <a:cubicBezTo>
                  <a:pt x="433" y="451"/>
                  <a:pt x="407" y="437"/>
                  <a:pt x="409" y="430"/>
                </a:cubicBezTo>
                <a:cubicBezTo>
                  <a:pt x="410" y="424"/>
                  <a:pt x="413" y="380"/>
                  <a:pt x="413" y="380"/>
                </a:cubicBezTo>
                <a:cubicBezTo>
                  <a:pt x="447" y="367"/>
                  <a:pt x="447" y="367"/>
                  <a:pt x="447" y="367"/>
                </a:cubicBezTo>
                <a:cubicBezTo>
                  <a:pt x="456" y="333"/>
                  <a:pt x="456" y="333"/>
                  <a:pt x="456" y="333"/>
                </a:cubicBezTo>
                <a:cubicBezTo>
                  <a:pt x="462" y="307"/>
                  <a:pt x="462" y="307"/>
                  <a:pt x="462" y="307"/>
                </a:cubicBezTo>
                <a:cubicBezTo>
                  <a:pt x="486" y="291"/>
                  <a:pt x="486" y="291"/>
                  <a:pt x="486" y="291"/>
                </a:cubicBezTo>
                <a:cubicBezTo>
                  <a:pt x="483" y="191"/>
                  <a:pt x="483" y="191"/>
                  <a:pt x="483" y="191"/>
                </a:cubicBezTo>
                <a:cubicBezTo>
                  <a:pt x="467" y="168"/>
                  <a:pt x="467" y="168"/>
                  <a:pt x="467" y="168"/>
                </a:cubicBezTo>
                <a:cubicBezTo>
                  <a:pt x="454" y="160"/>
                  <a:pt x="454" y="160"/>
                  <a:pt x="454" y="160"/>
                </a:cubicBezTo>
                <a:cubicBezTo>
                  <a:pt x="446" y="139"/>
                  <a:pt x="446" y="139"/>
                  <a:pt x="446" y="139"/>
                </a:cubicBezTo>
                <a:cubicBezTo>
                  <a:pt x="454" y="131"/>
                  <a:pt x="454" y="131"/>
                  <a:pt x="454" y="131"/>
                </a:cubicBezTo>
                <a:cubicBezTo>
                  <a:pt x="470" y="134"/>
                  <a:pt x="470" y="134"/>
                  <a:pt x="470" y="134"/>
                </a:cubicBezTo>
                <a:cubicBezTo>
                  <a:pt x="472" y="118"/>
                  <a:pt x="472" y="118"/>
                  <a:pt x="472" y="118"/>
                </a:cubicBezTo>
                <a:cubicBezTo>
                  <a:pt x="447" y="96"/>
                  <a:pt x="447" y="96"/>
                  <a:pt x="447" y="96"/>
                </a:cubicBezTo>
                <a:cubicBezTo>
                  <a:pt x="435" y="70"/>
                  <a:pt x="435" y="70"/>
                  <a:pt x="435" y="70"/>
                </a:cubicBezTo>
                <a:cubicBezTo>
                  <a:pt x="409" y="70"/>
                  <a:pt x="409" y="70"/>
                  <a:pt x="409" y="70"/>
                </a:cubicBezTo>
                <a:cubicBezTo>
                  <a:pt x="363" y="55"/>
                  <a:pt x="363" y="55"/>
                  <a:pt x="363" y="55"/>
                </a:cubicBezTo>
                <a:cubicBezTo>
                  <a:pt x="308" y="21"/>
                  <a:pt x="308" y="21"/>
                  <a:pt x="308" y="21"/>
                </a:cubicBezTo>
                <a:cubicBezTo>
                  <a:pt x="281" y="21"/>
                  <a:pt x="281" y="21"/>
                  <a:pt x="281" y="21"/>
                </a:cubicBezTo>
                <a:cubicBezTo>
                  <a:pt x="274" y="28"/>
                  <a:pt x="274" y="28"/>
                  <a:pt x="274" y="28"/>
                </a:cubicBezTo>
                <a:cubicBezTo>
                  <a:pt x="265" y="23"/>
                  <a:pt x="265" y="23"/>
                  <a:pt x="265" y="23"/>
                </a:cubicBezTo>
                <a:cubicBezTo>
                  <a:pt x="234" y="0"/>
                  <a:pt x="234" y="0"/>
                  <a:pt x="234" y="0"/>
                </a:cubicBezTo>
                <a:cubicBezTo>
                  <a:pt x="205" y="18"/>
                  <a:pt x="205" y="18"/>
                  <a:pt x="205" y="18"/>
                </a:cubicBezTo>
                <a:cubicBezTo>
                  <a:pt x="176" y="41"/>
                  <a:pt x="176" y="41"/>
                  <a:pt x="176" y="41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89" y="79"/>
                  <a:pt x="189" y="79"/>
                  <a:pt x="189" y="79"/>
                </a:cubicBezTo>
                <a:cubicBezTo>
                  <a:pt x="210" y="84"/>
                  <a:pt x="210" y="84"/>
                  <a:pt x="210" y="84"/>
                </a:cubicBezTo>
                <a:cubicBezTo>
                  <a:pt x="215" y="92"/>
                  <a:pt x="215" y="92"/>
                  <a:pt x="215" y="92"/>
                </a:cubicBezTo>
                <a:cubicBezTo>
                  <a:pt x="189" y="100"/>
                  <a:pt x="189" y="100"/>
                  <a:pt x="189" y="100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48" y="121"/>
                  <a:pt x="148" y="121"/>
                  <a:pt x="148" y="121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8" y="159"/>
                  <a:pt x="148" y="159"/>
                  <a:pt x="148" y="15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16" y="235"/>
                  <a:pt x="116" y="235"/>
                  <a:pt x="116" y="235"/>
                </a:cubicBezTo>
                <a:cubicBezTo>
                  <a:pt x="110" y="233"/>
                  <a:pt x="110" y="233"/>
                  <a:pt x="110" y="233"/>
                </a:cubicBezTo>
                <a:cubicBezTo>
                  <a:pt x="110" y="191"/>
                  <a:pt x="110" y="191"/>
                  <a:pt x="110" y="191"/>
                </a:cubicBezTo>
                <a:cubicBezTo>
                  <a:pt x="123" y="167"/>
                  <a:pt x="123" y="167"/>
                  <a:pt x="123" y="167"/>
                </a:cubicBezTo>
                <a:cubicBezTo>
                  <a:pt x="129" y="142"/>
                  <a:pt x="129" y="142"/>
                  <a:pt x="129" y="142"/>
                </a:cubicBezTo>
                <a:cubicBezTo>
                  <a:pt x="121" y="134"/>
                  <a:pt x="121" y="134"/>
                  <a:pt x="121" y="134"/>
                </a:cubicBezTo>
                <a:cubicBezTo>
                  <a:pt x="101" y="142"/>
                  <a:pt x="101" y="142"/>
                  <a:pt x="101" y="142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64" y="196"/>
                  <a:pt x="64" y="196"/>
                  <a:pt x="64" y="196"/>
                </a:cubicBezTo>
                <a:cubicBezTo>
                  <a:pt x="47" y="215"/>
                  <a:pt x="47" y="215"/>
                  <a:pt x="47" y="215"/>
                </a:cubicBezTo>
                <a:cubicBezTo>
                  <a:pt x="45" y="225"/>
                  <a:pt x="45" y="225"/>
                  <a:pt x="45" y="225"/>
                </a:cubicBezTo>
                <a:cubicBezTo>
                  <a:pt x="51" y="233"/>
                  <a:pt x="51" y="233"/>
                  <a:pt x="51" y="233"/>
                </a:cubicBezTo>
                <a:cubicBezTo>
                  <a:pt x="45" y="259"/>
                  <a:pt x="45" y="259"/>
                  <a:pt x="45" y="259"/>
                </a:cubicBezTo>
                <a:cubicBezTo>
                  <a:pt x="22" y="264"/>
                  <a:pt x="22" y="264"/>
                  <a:pt x="22" y="264"/>
                </a:cubicBezTo>
                <a:cubicBezTo>
                  <a:pt x="22" y="275"/>
                  <a:pt x="22" y="275"/>
                  <a:pt x="22" y="275"/>
                </a:cubicBezTo>
                <a:cubicBezTo>
                  <a:pt x="30" y="299"/>
                  <a:pt x="30" y="299"/>
                  <a:pt x="30" y="299"/>
                </a:cubicBezTo>
                <a:cubicBezTo>
                  <a:pt x="19" y="361"/>
                  <a:pt x="19" y="361"/>
                  <a:pt x="19" y="361"/>
                </a:cubicBezTo>
                <a:cubicBezTo>
                  <a:pt x="3" y="401"/>
                  <a:pt x="3" y="401"/>
                  <a:pt x="3" y="401"/>
                </a:cubicBezTo>
                <a:cubicBezTo>
                  <a:pt x="9" y="448"/>
                  <a:pt x="9" y="448"/>
                  <a:pt x="9" y="448"/>
                </a:cubicBezTo>
                <a:cubicBezTo>
                  <a:pt x="14" y="459"/>
                  <a:pt x="14" y="459"/>
                  <a:pt x="14" y="459"/>
                </a:cubicBezTo>
                <a:cubicBezTo>
                  <a:pt x="6" y="484"/>
                  <a:pt x="6" y="484"/>
                  <a:pt x="6" y="484"/>
                </a:cubicBezTo>
                <a:cubicBezTo>
                  <a:pt x="3" y="492"/>
                  <a:pt x="3" y="492"/>
                  <a:pt x="3" y="492"/>
                </a:cubicBezTo>
                <a:cubicBezTo>
                  <a:pt x="0" y="519"/>
                  <a:pt x="0" y="519"/>
                  <a:pt x="0" y="519"/>
                </a:cubicBezTo>
                <a:cubicBezTo>
                  <a:pt x="35" y="579"/>
                  <a:pt x="35" y="579"/>
                  <a:pt x="35" y="579"/>
                </a:cubicBezTo>
                <a:cubicBezTo>
                  <a:pt x="64" y="644"/>
                  <a:pt x="64" y="644"/>
                  <a:pt x="64" y="644"/>
                </a:cubicBezTo>
                <a:cubicBezTo>
                  <a:pt x="79" y="692"/>
                  <a:pt x="79" y="692"/>
                  <a:pt x="79" y="692"/>
                </a:cubicBezTo>
                <a:cubicBezTo>
                  <a:pt x="71" y="739"/>
                  <a:pt x="71" y="739"/>
                  <a:pt x="71" y="739"/>
                </a:cubicBezTo>
                <a:cubicBezTo>
                  <a:pt x="61" y="799"/>
                  <a:pt x="61" y="799"/>
                  <a:pt x="61" y="799"/>
                </a:cubicBezTo>
                <a:cubicBezTo>
                  <a:pt x="37" y="851"/>
                  <a:pt x="37" y="851"/>
                  <a:pt x="37" y="851"/>
                </a:cubicBezTo>
                <a:cubicBezTo>
                  <a:pt x="34" y="878"/>
                  <a:pt x="34" y="878"/>
                  <a:pt x="34" y="878"/>
                </a:cubicBezTo>
                <a:cubicBezTo>
                  <a:pt x="1" y="909"/>
                  <a:pt x="1" y="909"/>
                  <a:pt x="1" y="909"/>
                </a:cubicBezTo>
                <a:cubicBezTo>
                  <a:pt x="45" y="907"/>
                  <a:pt x="45" y="907"/>
                  <a:pt x="45" y="907"/>
                </a:cubicBezTo>
                <a:cubicBezTo>
                  <a:pt x="259" y="885"/>
                  <a:pt x="259" y="885"/>
                  <a:pt x="259" y="885"/>
                </a:cubicBezTo>
                <a:cubicBezTo>
                  <a:pt x="332" y="875"/>
                  <a:pt x="332" y="875"/>
                  <a:pt x="332" y="875"/>
                </a:cubicBezTo>
                <a:cubicBezTo>
                  <a:pt x="333" y="891"/>
                  <a:pt x="333" y="891"/>
                  <a:pt x="333" y="891"/>
                </a:cubicBezTo>
                <a:cubicBezTo>
                  <a:pt x="402" y="879"/>
                  <a:pt x="402" y="879"/>
                  <a:pt x="402" y="879"/>
                </a:cubicBezTo>
                <a:cubicBezTo>
                  <a:pt x="505" y="864"/>
                  <a:pt x="505" y="864"/>
                  <a:pt x="505" y="864"/>
                </a:cubicBezTo>
                <a:cubicBezTo>
                  <a:pt x="543" y="860"/>
                  <a:pt x="543" y="860"/>
                  <a:pt x="543" y="860"/>
                </a:cubicBezTo>
                <a:cubicBezTo>
                  <a:pt x="544" y="854"/>
                  <a:pt x="544" y="854"/>
                  <a:pt x="544" y="854"/>
                </a:cubicBezTo>
                <a:cubicBezTo>
                  <a:pt x="546" y="839"/>
                  <a:pt x="546" y="839"/>
                  <a:pt x="546" y="839"/>
                </a:cubicBezTo>
                <a:cubicBezTo>
                  <a:pt x="567" y="802"/>
                  <a:pt x="567" y="802"/>
                  <a:pt x="567" y="802"/>
                </a:cubicBezTo>
                <a:cubicBezTo>
                  <a:pt x="587" y="785"/>
                  <a:pt x="587" y="785"/>
                  <a:pt x="587" y="785"/>
                </a:cubicBezTo>
                <a:cubicBezTo>
                  <a:pt x="585" y="734"/>
                  <a:pt x="585" y="734"/>
                  <a:pt x="585" y="734"/>
                </a:cubicBezTo>
                <a:cubicBezTo>
                  <a:pt x="601" y="718"/>
                  <a:pt x="601" y="718"/>
                  <a:pt x="601" y="718"/>
                </a:cubicBezTo>
                <a:cubicBezTo>
                  <a:pt x="612" y="715"/>
                  <a:pt x="612" y="715"/>
                  <a:pt x="612" y="715"/>
                </a:cubicBezTo>
                <a:cubicBezTo>
                  <a:pt x="614" y="679"/>
                  <a:pt x="614" y="679"/>
                  <a:pt x="614" y="679"/>
                </a:cubicBezTo>
                <a:cubicBezTo>
                  <a:pt x="629" y="649"/>
                  <a:pt x="629" y="649"/>
                  <a:pt x="629" y="649"/>
                </a:cubicBezTo>
                <a:cubicBezTo>
                  <a:pt x="640" y="655"/>
                  <a:pt x="640" y="655"/>
                  <a:pt x="640" y="655"/>
                </a:cubicBezTo>
                <a:cubicBezTo>
                  <a:pt x="641" y="661"/>
                  <a:pt x="641" y="661"/>
                  <a:pt x="641" y="661"/>
                </a:cubicBezTo>
                <a:cubicBezTo>
                  <a:pt x="650" y="663"/>
                  <a:pt x="650" y="663"/>
                  <a:pt x="650" y="663"/>
                </a:cubicBezTo>
                <a:cubicBezTo>
                  <a:pt x="669" y="653"/>
                  <a:pt x="669" y="653"/>
                  <a:pt x="669" y="653"/>
                </a:cubicBezTo>
                <a:lnTo>
                  <a:pt x="666" y="558"/>
                </a:lnTo>
                <a:close/>
              </a:path>
            </a:pathLst>
          </a:custGeom>
          <a:solidFill>
            <a:srgbClr val="1CA0C6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050" b="1" dirty="0" smtClean="0">
                <a:solidFill>
                  <a:schemeClr val="bg1"/>
                </a:solidFill>
              </a:rPr>
              <a:t>35%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33" name="Freeform 9"/>
          <p:cNvSpPr>
            <a:spLocks noEditPoints="1"/>
          </p:cNvSpPr>
          <p:nvPr/>
        </p:nvSpPr>
        <p:spPr bwMode="auto">
          <a:xfrm>
            <a:off x="5440787" y="2033218"/>
            <a:ext cx="920558" cy="565009"/>
          </a:xfrm>
          <a:custGeom>
            <a:avLst/>
            <a:gdLst/>
            <a:ahLst/>
            <a:cxnLst>
              <a:cxn ang="0">
                <a:pos x="160" y="53"/>
              </a:cxn>
              <a:cxn ang="0">
                <a:pos x="235" y="6"/>
              </a:cxn>
              <a:cxn ang="0">
                <a:pos x="262" y="5"/>
              </a:cxn>
              <a:cxn ang="0">
                <a:pos x="178" y="75"/>
              </a:cxn>
              <a:cxn ang="0">
                <a:pos x="141" y="73"/>
              </a:cxn>
              <a:cxn ang="0">
                <a:pos x="1009" y="420"/>
              </a:cxn>
              <a:cxn ang="0">
                <a:pos x="1055" y="409"/>
              </a:cxn>
              <a:cxn ang="0">
                <a:pos x="1035" y="374"/>
              </a:cxn>
              <a:cxn ang="0">
                <a:pos x="997" y="378"/>
              </a:cxn>
              <a:cxn ang="0">
                <a:pos x="1003" y="394"/>
              </a:cxn>
              <a:cxn ang="0">
                <a:pos x="7" y="359"/>
              </a:cxn>
              <a:cxn ang="0">
                <a:pos x="70" y="328"/>
              </a:cxn>
              <a:cxn ang="0">
                <a:pos x="77" y="312"/>
              </a:cxn>
              <a:cxn ang="0">
                <a:pos x="161" y="283"/>
              </a:cxn>
              <a:cxn ang="0">
                <a:pos x="206" y="249"/>
              </a:cxn>
              <a:cxn ang="0">
                <a:pos x="243" y="212"/>
              </a:cxn>
              <a:cxn ang="0">
                <a:pos x="279" y="171"/>
              </a:cxn>
              <a:cxn ang="0">
                <a:pos x="369" y="142"/>
              </a:cxn>
              <a:cxn ang="0">
                <a:pos x="377" y="163"/>
              </a:cxn>
              <a:cxn ang="0">
                <a:pos x="326" y="204"/>
              </a:cxn>
              <a:cxn ang="0">
                <a:pos x="298" y="236"/>
              </a:cxn>
              <a:cxn ang="0">
                <a:pos x="271" y="294"/>
              </a:cxn>
              <a:cxn ang="0">
                <a:pos x="288" y="288"/>
              </a:cxn>
              <a:cxn ang="0">
                <a:pos x="337" y="272"/>
              </a:cxn>
              <a:cxn ang="0">
                <a:pos x="392" y="281"/>
              </a:cxn>
              <a:cxn ang="0">
                <a:pos x="421" y="323"/>
              </a:cxn>
              <a:cxn ang="0">
                <a:pos x="487" y="349"/>
              </a:cxn>
              <a:cxn ang="0">
                <a:pos x="518" y="352"/>
              </a:cxn>
              <a:cxn ang="0">
                <a:pos x="547" y="349"/>
              </a:cxn>
              <a:cxn ang="0">
                <a:pos x="575" y="340"/>
              </a:cxn>
              <a:cxn ang="0">
                <a:pos x="649" y="293"/>
              </a:cxn>
              <a:cxn ang="0">
                <a:pos x="761" y="270"/>
              </a:cxn>
              <a:cxn ang="0">
                <a:pos x="801" y="259"/>
              </a:cxn>
              <a:cxn ang="0">
                <a:pos x="806" y="319"/>
              </a:cxn>
              <a:cxn ang="0">
                <a:pos x="854" y="322"/>
              </a:cxn>
              <a:cxn ang="0">
                <a:pos x="927" y="294"/>
              </a:cxn>
              <a:cxn ang="0">
                <a:pos x="942" y="369"/>
              </a:cxn>
              <a:cxn ang="0">
                <a:pos x="987" y="406"/>
              </a:cxn>
              <a:cxn ang="0">
                <a:pos x="987" y="419"/>
              </a:cxn>
              <a:cxn ang="0">
                <a:pos x="942" y="411"/>
              </a:cxn>
              <a:cxn ang="0">
                <a:pos x="898" y="416"/>
              </a:cxn>
              <a:cxn ang="0">
                <a:pos x="848" y="430"/>
              </a:cxn>
              <a:cxn ang="0">
                <a:pos x="738" y="419"/>
              </a:cxn>
              <a:cxn ang="0">
                <a:pos x="649" y="451"/>
              </a:cxn>
              <a:cxn ang="0">
                <a:pos x="613" y="490"/>
              </a:cxn>
              <a:cxn ang="0">
                <a:pos x="596" y="500"/>
              </a:cxn>
              <a:cxn ang="0">
                <a:pos x="536" y="508"/>
              </a:cxn>
              <a:cxn ang="0">
                <a:pos x="518" y="491"/>
              </a:cxn>
              <a:cxn ang="0">
                <a:pos x="491" y="537"/>
              </a:cxn>
              <a:cxn ang="0">
                <a:pos x="449" y="647"/>
              </a:cxn>
              <a:cxn ang="0">
                <a:pos x="424" y="627"/>
              </a:cxn>
              <a:cxn ang="0">
                <a:pos x="369" y="510"/>
              </a:cxn>
              <a:cxn ang="0">
                <a:pos x="227" y="460"/>
              </a:cxn>
              <a:cxn ang="0">
                <a:pos x="116" y="428"/>
              </a:cxn>
              <a:cxn ang="0">
                <a:pos x="0" y="365"/>
              </a:cxn>
            </a:cxnLst>
            <a:rect l="0" t="0" r="r" b="b"/>
            <a:pathLst>
              <a:path w="1055" h="647">
                <a:moveTo>
                  <a:pt x="141" y="73"/>
                </a:moveTo>
                <a:cubicBezTo>
                  <a:pt x="160" y="53"/>
                  <a:pt x="160" y="53"/>
                  <a:pt x="160" y="53"/>
                </a:cubicBezTo>
                <a:cubicBezTo>
                  <a:pt x="181" y="45"/>
                  <a:pt x="181" y="45"/>
                  <a:pt x="181" y="45"/>
                </a:cubicBezTo>
                <a:cubicBezTo>
                  <a:pt x="235" y="6"/>
                  <a:pt x="235" y="6"/>
                  <a:pt x="235" y="6"/>
                </a:cubicBezTo>
                <a:cubicBezTo>
                  <a:pt x="258" y="0"/>
                  <a:pt x="258" y="0"/>
                  <a:pt x="258" y="0"/>
                </a:cubicBezTo>
                <a:cubicBezTo>
                  <a:pt x="262" y="5"/>
                  <a:pt x="262" y="5"/>
                  <a:pt x="262" y="5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178" y="75"/>
                  <a:pt x="178" y="75"/>
                  <a:pt x="178" y="75"/>
                </a:cubicBezTo>
                <a:cubicBezTo>
                  <a:pt x="157" y="85"/>
                  <a:pt x="157" y="85"/>
                  <a:pt x="157" y="85"/>
                </a:cubicBezTo>
                <a:lnTo>
                  <a:pt x="141" y="73"/>
                </a:lnTo>
                <a:close/>
                <a:moveTo>
                  <a:pt x="1003" y="394"/>
                </a:moveTo>
                <a:cubicBezTo>
                  <a:pt x="1009" y="420"/>
                  <a:pt x="1009" y="420"/>
                  <a:pt x="1009" y="420"/>
                </a:cubicBezTo>
                <a:cubicBezTo>
                  <a:pt x="1042" y="421"/>
                  <a:pt x="1042" y="421"/>
                  <a:pt x="1042" y="421"/>
                </a:cubicBezTo>
                <a:cubicBezTo>
                  <a:pt x="1055" y="409"/>
                  <a:pt x="1055" y="409"/>
                  <a:pt x="1055" y="409"/>
                </a:cubicBezTo>
                <a:cubicBezTo>
                  <a:pt x="1055" y="409"/>
                  <a:pt x="1054" y="394"/>
                  <a:pt x="1051" y="393"/>
                </a:cubicBezTo>
                <a:cubicBezTo>
                  <a:pt x="1047" y="391"/>
                  <a:pt x="1035" y="374"/>
                  <a:pt x="1035" y="374"/>
                </a:cubicBezTo>
                <a:cubicBezTo>
                  <a:pt x="1013" y="377"/>
                  <a:pt x="1013" y="377"/>
                  <a:pt x="1013" y="377"/>
                </a:cubicBezTo>
                <a:cubicBezTo>
                  <a:pt x="997" y="378"/>
                  <a:pt x="997" y="378"/>
                  <a:pt x="997" y="378"/>
                </a:cubicBezTo>
                <a:cubicBezTo>
                  <a:pt x="993" y="390"/>
                  <a:pt x="993" y="390"/>
                  <a:pt x="993" y="390"/>
                </a:cubicBezTo>
                <a:lnTo>
                  <a:pt x="1003" y="394"/>
                </a:lnTo>
                <a:close/>
                <a:moveTo>
                  <a:pt x="0" y="365"/>
                </a:moveTo>
                <a:cubicBezTo>
                  <a:pt x="7" y="359"/>
                  <a:pt x="7" y="359"/>
                  <a:pt x="7" y="359"/>
                </a:cubicBezTo>
                <a:cubicBezTo>
                  <a:pt x="35" y="351"/>
                  <a:pt x="35" y="351"/>
                  <a:pt x="35" y="351"/>
                </a:cubicBezTo>
                <a:cubicBezTo>
                  <a:pt x="70" y="328"/>
                  <a:pt x="70" y="328"/>
                  <a:pt x="70" y="328"/>
                </a:cubicBezTo>
                <a:cubicBezTo>
                  <a:pt x="70" y="319"/>
                  <a:pt x="70" y="319"/>
                  <a:pt x="70" y="319"/>
                </a:cubicBezTo>
                <a:cubicBezTo>
                  <a:pt x="77" y="312"/>
                  <a:pt x="77" y="312"/>
                  <a:pt x="77" y="312"/>
                </a:cubicBezTo>
                <a:cubicBezTo>
                  <a:pt x="136" y="302"/>
                  <a:pt x="136" y="302"/>
                  <a:pt x="136" y="302"/>
                </a:cubicBezTo>
                <a:cubicBezTo>
                  <a:pt x="161" y="283"/>
                  <a:pt x="161" y="283"/>
                  <a:pt x="161" y="283"/>
                </a:cubicBezTo>
                <a:cubicBezTo>
                  <a:pt x="204" y="262"/>
                  <a:pt x="204" y="262"/>
                  <a:pt x="204" y="262"/>
                </a:cubicBezTo>
                <a:cubicBezTo>
                  <a:pt x="206" y="249"/>
                  <a:pt x="206" y="249"/>
                  <a:pt x="206" y="249"/>
                </a:cubicBezTo>
                <a:cubicBezTo>
                  <a:pt x="225" y="220"/>
                  <a:pt x="225" y="220"/>
                  <a:pt x="225" y="220"/>
                </a:cubicBezTo>
                <a:cubicBezTo>
                  <a:pt x="243" y="212"/>
                  <a:pt x="243" y="212"/>
                  <a:pt x="243" y="212"/>
                </a:cubicBezTo>
                <a:cubicBezTo>
                  <a:pt x="256" y="194"/>
                  <a:pt x="256" y="194"/>
                  <a:pt x="256" y="194"/>
                </a:cubicBezTo>
                <a:cubicBezTo>
                  <a:pt x="279" y="171"/>
                  <a:pt x="279" y="171"/>
                  <a:pt x="279" y="171"/>
                </a:cubicBezTo>
                <a:cubicBezTo>
                  <a:pt x="322" y="147"/>
                  <a:pt x="322" y="147"/>
                  <a:pt x="322" y="147"/>
                </a:cubicBezTo>
                <a:cubicBezTo>
                  <a:pt x="369" y="142"/>
                  <a:pt x="369" y="142"/>
                  <a:pt x="369" y="142"/>
                </a:cubicBezTo>
                <a:cubicBezTo>
                  <a:pt x="381" y="154"/>
                  <a:pt x="381" y="154"/>
                  <a:pt x="381" y="154"/>
                </a:cubicBezTo>
                <a:cubicBezTo>
                  <a:pt x="377" y="163"/>
                  <a:pt x="377" y="163"/>
                  <a:pt x="377" y="163"/>
                </a:cubicBezTo>
                <a:cubicBezTo>
                  <a:pt x="340" y="173"/>
                  <a:pt x="340" y="173"/>
                  <a:pt x="340" y="173"/>
                </a:cubicBezTo>
                <a:cubicBezTo>
                  <a:pt x="326" y="204"/>
                  <a:pt x="326" y="204"/>
                  <a:pt x="326" y="204"/>
                </a:cubicBezTo>
                <a:cubicBezTo>
                  <a:pt x="303" y="212"/>
                  <a:pt x="303" y="212"/>
                  <a:pt x="303" y="212"/>
                </a:cubicBezTo>
                <a:cubicBezTo>
                  <a:pt x="298" y="236"/>
                  <a:pt x="298" y="236"/>
                  <a:pt x="298" y="236"/>
                </a:cubicBezTo>
                <a:cubicBezTo>
                  <a:pt x="274" y="268"/>
                  <a:pt x="274" y="268"/>
                  <a:pt x="274" y="268"/>
                </a:cubicBezTo>
                <a:cubicBezTo>
                  <a:pt x="271" y="294"/>
                  <a:pt x="271" y="294"/>
                  <a:pt x="271" y="294"/>
                </a:cubicBezTo>
                <a:cubicBezTo>
                  <a:pt x="279" y="299"/>
                  <a:pt x="279" y="299"/>
                  <a:pt x="279" y="299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324" y="259"/>
                  <a:pt x="324" y="259"/>
                  <a:pt x="324" y="259"/>
                </a:cubicBezTo>
                <a:cubicBezTo>
                  <a:pt x="337" y="272"/>
                  <a:pt x="337" y="272"/>
                  <a:pt x="337" y="272"/>
                </a:cubicBezTo>
                <a:cubicBezTo>
                  <a:pt x="360" y="272"/>
                  <a:pt x="360" y="272"/>
                  <a:pt x="360" y="272"/>
                </a:cubicBezTo>
                <a:cubicBezTo>
                  <a:pt x="392" y="281"/>
                  <a:pt x="392" y="281"/>
                  <a:pt x="392" y="281"/>
                </a:cubicBezTo>
                <a:cubicBezTo>
                  <a:pt x="406" y="293"/>
                  <a:pt x="406" y="293"/>
                  <a:pt x="406" y="293"/>
                </a:cubicBezTo>
                <a:cubicBezTo>
                  <a:pt x="421" y="323"/>
                  <a:pt x="421" y="323"/>
                  <a:pt x="421" y="323"/>
                </a:cubicBezTo>
                <a:cubicBezTo>
                  <a:pt x="449" y="351"/>
                  <a:pt x="449" y="351"/>
                  <a:pt x="449" y="351"/>
                </a:cubicBezTo>
                <a:cubicBezTo>
                  <a:pt x="487" y="349"/>
                  <a:pt x="487" y="349"/>
                  <a:pt x="487" y="349"/>
                </a:cubicBezTo>
                <a:cubicBezTo>
                  <a:pt x="502" y="340"/>
                  <a:pt x="502" y="340"/>
                  <a:pt x="502" y="340"/>
                </a:cubicBezTo>
                <a:cubicBezTo>
                  <a:pt x="518" y="352"/>
                  <a:pt x="518" y="352"/>
                  <a:pt x="518" y="352"/>
                </a:cubicBezTo>
                <a:cubicBezTo>
                  <a:pt x="534" y="357"/>
                  <a:pt x="534" y="357"/>
                  <a:pt x="534" y="357"/>
                </a:cubicBezTo>
                <a:cubicBezTo>
                  <a:pt x="547" y="349"/>
                  <a:pt x="547" y="349"/>
                  <a:pt x="547" y="349"/>
                </a:cubicBezTo>
                <a:cubicBezTo>
                  <a:pt x="558" y="349"/>
                  <a:pt x="558" y="349"/>
                  <a:pt x="558" y="349"/>
                </a:cubicBezTo>
                <a:cubicBezTo>
                  <a:pt x="575" y="340"/>
                  <a:pt x="575" y="340"/>
                  <a:pt x="575" y="340"/>
                </a:cubicBezTo>
                <a:cubicBezTo>
                  <a:pt x="615" y="304"/>
                  <a:pt x="615" y="304"/>
                  <a:pt x="615" y="304"/>
                </a:cubicBezTo>
                <a:cubicBezTo>
                  <a:pt x="649" y="293"/>
                  <a:pt x="649" y="293"/>
                  <a:pt x="649" y="293"/>
                </a:cubicBezTo>
                <a:cubicBezTo>
                  <a:pt x="715" y="289"/>
                  <a:pt x="715" y="289"/>
                  <a:pt x="715" y="289"/>
                </a:cubicBezTo>
                <a:cubicBezTo>
                  <a:pt x="761" y="270"/>
                  <a:pt x="761" y="270"/>
                  <a:pt x="761" y="270"/>
                </a:cubicBezTo>
                <a:cubicBezTo>
                  <a:pt x="786" y="257"/>
                  <a:pt x="786" y="257"/>
                  <a:pt x="786" y="257"/>
                </a:cubicBezTo>
                <a:cubicBezTo>
                  <a:pt x="801" y="259"/>
                  <a:pt x="801" y="259"/>
                  <a:pt x="801" y="259"/>
                </a:cubicBezTo>
                <a:cubicBezTo>
                  <a:pt x="801" y="315"/>
                  <a:pt x="801" y="315"/>
                  <a:pt x="801" y="315"/>
                </a:cubicBezTo>
                <a:cubicBezTo>
                  <a:pt x="806" y="319"/>
                  <a:pt x="806" y="319"/>
                  <a:pt x="806" y="319"/>
                </a:cubicBezTo>
                <a:cubicBezTo>
                  <a:pt x="835" y="327"/>
                  <a:pt x="835" y="327"/>
                  <a:pt x="835" y="327"/>
                </a:cubicBezTo>
                <a:cubicBezTo>
                  <a:pt x="854" y="322"/>
                  <a:pt x="854" y="322"/>
                  <a:pt x="854" y="322"/>
                </a:cubicBezTo>
                <a:cubicBezTo>
                  <a:pt x="916" y="306"/>
                  <a:pt x="916" y="306"/>
                  <a:pt x="916" y="306"/>
                </a:cubicBezTo>
                <a:cubicBezTo>
                  <a:pt x="927" y="294"/>
                  <a:pt x="927" y="294"/>
                  <a:pt x="927" y="294"/>
                </a:cubicBezTo>
                <a:cubicBezTo>
                  <a:pt x="942" y="299"/>
                  <a:pt x="942" y="299"/>
                  <a:pt x="942" y="299"/>
                </a:cubicBezTo>
                <a:cubicBezTo>
                  <a:pt x="942" y="369"/>
                  <a:pt x="942" y="369"/>
                  <a:pt x="942" y="369"/>
                </a:cubicBezTo>
                <a:cubicBezTo>
                  <a:pt x="974" y="399"/>
                  <a:pt x="974" y="399"/>
                  <a:pt x="974" y="399"/>
                </a:cubicBezTo>
                <a:cubicBezTo>
                  <a:pt x="987" y="406"/>
                  <a:pt x="987" y="406"/>
                  <a:pt x="987" y="406"/>
                </a:cubicBezTo>
                <a:cubicBezTo>
                  <a:pt x="1000" y="416"/>
                  <a:pt x="1000" y="416"/>
                  <a:pt x="1000" y="416"/>
                </a:cubicBezTo>
                <a:cubicBezTo>
                  <a:pt x="987" y="419"/>
                  <a:pt x="987" y="419"/>
                  <a:pt x="987" y="419"/>
                </a:cubicBezTo>
                <a:cubicBezTo>
                  <a:pt x="979" y="416"/>
                  <a:pt x="979" y="416"/>
                  <a:pt x="979" y="416"/>
                </a:cubicBezTo>
                <a:cubicBezTo>
                  <a:pt x="942" y="411"/>
                  <a:pt x="942" y="411"/>
                  <a:pt x="942" y="411"/>
                </a:cubicBezTo>
                <a:cubicBezTo>
                  <a:pt x="921" y="417"/>
                  <a:pt x="921" y="417"/>
                  <a:pt x="921" y="417"/>
                </a:cubicBezTo>
                <a:cubicBezTo>
                  <a:pt x="898" y="416"/>
                  <a:pt x="898" y="416"/>
                  <a:pt x="898" y="416"/>
                </a:cubicBezTo>
                <a:cubicBezTo>
                  <a:pt x="866" y="430"/>
                  <a:pt x="866" y="430"/>
                  <a:pt x="866" y="430"/>
                </a:cubicBezTo>
                <a:cubicBezTo>
                  <a:pt x="848" y="430"/>
                  <a:pt x="848" y="430"/>
                  <a:pt x="848" y="430"/>
                </a:cubicBezTo>
                <a:cubicBezTo>
                  <a:pt x="790" y="417"/>
                  <a:pt x="790" y="417"/>
                  <a:pt x="790" y="417"/>
                </a:cubicBezTo>
                <a:cubicBezTo>
                  <a:pt x="738" y="419"/>
                  <a:pt x="738" y="419"/>
                  <a:pt x="738" y="419"/>
                </a:cubicBezTo>
                <a:cubicBezTo>
                  <a:pt x="718" y="445"/>
                  <a:pt x="718" y="445"/>
                  <a:pt x="718" y="445"/>
                </a:cubicBezTo>
                <a:cubicBezTo>
                  <a:pt x="649" y="451"/>
                  <a:pt x="649" y="451"/>
                  <a:pt x="649" y="451"/>
                </a:cubicBezTo>
                <a:cubicBezTo>
                  <a:pt x="625" y="459"/>
                  <a:pt x="625" y="459"/>
                  <a:pt x="625" y="459"/>
                </a:cubicBezTo>
                <a:cubicBezTo>
                  <a:pt x="613" y="490"/>
                  <a:pt x="613" y="490"/>
                  <a:pt x="613" y="490"/>
                </a:cubicBezTo>
                <a:cubicBezTo>
                  <a:pt x="600" y="501"/>
                  <a:pt x="600" y="501"/>
                  <a:pt x="600" y="501"/>
                </a:cubicBezTo>
                <a:cubicBezTo>
                  <a:pt x="596" y="500"/>
                  <a:pt x="596" y="500"/>
                  <a:pt x="596" y="500"/>
                </a:cubicBezTo>
                <a:cubicBezTo>
                  <a:pt x="581" y="483"/>
                  <a:pt x="581" y="483"/>
                  <a:pt x="581" y="483"/>
                </a:cubicBezTo>
                <a:cubicBezTo>
                  <a:pt x="536" y="508"/>
                  <a:pt x="536" y="508"/>
                  <a:pt x="536" y="508"/>
                </a:cubicBezTo>
                <a:cubicBezTo>
                  <a:pt x="529" y="508"/>
                  <a:pt x="529" y="508"/>
                  <a:pt x="529" y="508"/>
                </a:cubicBezTo>
                <a:cubicBezTo>
                  <a:pt x="518" y="491"/>
                  <a:pt x="518" y="491"/>
                  <a:pt x="518" y="491"/>
                </a:cubicBezTo>
                <a:cubicBezTo>
                  <a:pt x="510" y="493"/>
                  <a:pt x="510" y="493"/>
                  <a:pt x="510" y="493"/>
                </a:cubicBezTo>
                <a:cubicBezTo>
                  <a:pt x="491" y="537"/>
                  <a:pt x="491" y="537"/>
                  <a:pt x="491" y="537"/>
                </a:cubicBezTo>
                <a:cubicBezTo>
                  <a:pt x="481" y="577"/>
                  <a:pt x="481" y="577"/>
                  <a:pt x="481" y="577"/>
                </a:cubicBezTo>
                <a:cubicBezTo>
                  <a:pt x="449" y="647"/>
                  <a:pt x="449" y="647"/>
                  <a:pt x="449" y="647"/>
                </a:cubicBezTo>
                <a:cubicBezTo>
                  <a:pt x="437" y="637"/>
                  <a:pt x="437" y="637"/>
                  <a:pt x="437" y="637"/>
                </a:cubicBezTo>
                <a:cubicBezTo>
                  <a:pt x="424" y="627"/>
                  <a:pt x="424" y="627"/>
                  <a:pt x="424" y="627"/>
                </a:cubicBezTo>
                <a:cubicBezTo>
                  <a:pt x="404" y="524"/>
                  <a:pt x="404" y="524"/>
                  <a:pt x="404" y="524"/>
                </a:cubicBezTo>
                <a:cubicBezTo>
                  <a:pt x="369" y="510"/>
                  <a:pt x="369" y="510"/>
                  <a:pt x="369" y="510"/>
                </a:cubicBezTo>
                <a:cubicBezTo>
                  <a:pt x="348" y="487"/>
                  <a:pt x="348" y="487"/>
                  <a:pt x="348" y="487"/>
                </a:cubicBezTo>
                <a:cubicBezTo>
                  <a:pt x="227" y="460"/>
                  <a:pt x="227" y="460"/>
                  <a:pt x="227" y="460"/>
                </a:cubicBezTo>
                <a:cubicBezTo>
                  <a:pt x="198" y="449"/>
                  <a:pt x="198" y="449"/>
                  <a:pt x="198" y="449"/>
                </a:cubicBezTo>
                <a:cubicBezTo>
                  <a:pt x="116" y="428"/>
                  <a:pt x="116" y="428"/>
                  <a:pt x="116" y="428"/>
                </a:cubicBezTo>
                <a:cubicBezTo>
                  <a:pt x="37" y="416"/>
                  <a:pt x="37" y="416"/>
                  <a:pt x="37" y="416"/>
                </a:cubicBezTo>
                <a:lnTo>
                  <a:pt x="0" y="365"/>
                </a:lnTo>
                <a:close/>
              </a:path>
            </a:pathLst>
          </a:custGeom>
          <a:solidFill>
            <a:srgbClr val="1CA0C6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044" name="Freeform 20"/>
          <p:cNvSpPr>
            <a:spLocks/>
          </p:cNvSpPr>
          <p:nvPr/>
        </p:nvSpPr>
        <p:spPr bwMode="auto">
          <a:xfrm>
            <a:off x="6287227" y="3069785"/>
            <a:ext cx="663832" cy="718615"/>
          </a:xfrm>
          <a:custGeom>
            <a:avLst/>
            <a:gdLst/>
            <a:ahLst/>
            <a:cxnLst>
              <a:cxn ang="0">
                <a:pos x="526" y="32"/>
              </a:cxn>
              <a:cxn ang="0">
                <a:pos x="468" y="81"/>
              </a:cxn>
              <a:cxn ang="0">
                <a:pos x="409" y="119"/>
              </a:cxn>
              <a:cxn ang="0">
                <a:pos x="340" y="144"/>
              </a:cxn>
              <a:cxn ang="0">
                <a:pos x="295" y="121"/>
              </a:cxn>
              <a:cxn ang="0">
                <a:pos x="232" y="114"/>
              </a:cxn>
              <a:cxn ang="0">
                <a:pos x="174" y="108"/>
              </a:cxn>
              <a:cxn ang="0">
                <a:pos x="0" y="139"/>
              </a:cxn>
              <a:cxn ang="0">
                <a:pos x="24" y="370"/>
              </a:cxn>
              <a:cxn ang="0">
                <a:pos x="50" y="600"/>
              </a:cxn>
              <a:cxn ang="0">
                <a:pos x="103" y="592"/>
              </a:cxn>
              <a:cxn ang="0">
                <a:pos x="147" y="640"/>
              </a:cxn>
              <a:cxn ang="0">
                <a:pos x="204" y="657"/>
              </a:cxn>
              <a:cxn ang="0">
                <a:pos x="239" y="646"/>
              </a:cxn>
              <a:cxn ang="0">
                <a:pos x="304" y="652"/>
              </a:cxn>
              <a:cxn ang="0">
                <a:pos x="337" y="625"/>
              </a:cxn>
              <a:cxn ang="0">
                <a:pos x="359" y="642"/>
              </a:cxn>
              <a:cxn ang="0">
                <a:pos x="402" y="669"/>
              </a:cxn>
              <a:cxn ang="0">
                <a:pos x="430" y="664"/>
              </a:cxn>
              <a:cxn ang="0">
                <a:pos x="445" y="630"/>
              </a:cxn>
              <a:cxn ang="0">
                <a:pos x="454" y="557"/>
              </a:cxn>
              <a:cxn ang="0">
                <a:pos x="475" y="562"/>
              </a:cxn>
              <a:cxn ang="0">
                <a:pos x="494" y="567"/>
              </a:cxn>
              <a:cxn ang="0">
                <a:pos x="488" y="539"/>
              </a:cxn>
              <a:cxn ang="0">
                <a:pos x="495" y="513"/>
              </a:cxn>
              <a:cxn ang="0">
                <a:pos x="521" y="473"/>
              </a:cxn>
              <a:cxn ang="0">
                <a:pos x="557" y="464"/>
              </a:cxn>
              <a:cxn ang="0">
                <a:pos x="604" y="403"/>
              </a:cxn>
              <a:cxn ang="0">
                <a:pos x="610" y="321"/>
              </a:cxn>
              <a:cxn ang="0">
                <a:pos x="601" y="254"/>
              </a:cxn>
              <a:cxn ang="0">
                <a:pos x="618" y="230"/>
              </a:cxn>
              <a:cxn ang="0">
                <a:pos x="576" y="0"/>
              </a:cxn>
            </a:cxnLst>
            <a:rect l="0" t="0" r="r" b="b"/>
            <a:pathLst>
              <a:path w="618" h="669">
                <a:moveTo>
                  <a:pt x="576" y="0"/>
                </a:moveTo>
                <a:lnTo>
                  <a:pt x="526" y="32"/>
                </a:lnTo>
                <a:lnTo>
                  <a:pt x="496" y="51"/>
                </a:lnTo>
                <a:lnTo>
                  <a:pt x="468" y="81"/>
                </a:lnTo>
                <a:lnTo>
                  <a:pt x="435" y="113"/>
                </a:lnTo>
                <a:lnTo>
                  <a:pt x="409" y="119"/>
                </a:lnTo>
                <a:lnTo>
                  <a:pt x="385" y="123"/>
                </a:lnTo>
                <a:lnTo>
                  <a:pt x="340" y="144"/>
                </a:lnTo>
                <a:lnTo>
                  <a:pt x="323" y="145"/>
                </a:lnTo>
                <a:lnTo>
                  <a:pt x="295" y="121"/>
                </a:lnTo>
                <a:lnTo>
                  <a:pt x="253" y="126"/>
                </a:lnTo>
                <a:lnTo>
                  <a:pt x="232" y="114"/>
                </a:lnTo>
                <a:lnTo>
                  <a:pt x="213" y="103"/>
                </a:lnTo>
                <a:lnTo>
                  <a:pt x="174" y="108"/>
                </a:lnTo>
                <a:lnTo>
                  <a:pt x="91" y="121"/>
                </a:lnTo>
                <a:lnTo>
                  <a:pt x="0" y="139"/>
                </a:lnTo>
                <a:lnTo>
                  <a:pt x="10" y="258"/>
                </a:lnTo>
                <a:lnTo>
                  <a:pt x="24" y="370"/>
                </a:lnTo>
                <a:lnTo>
                  <a:pt x="45" y="561"/>
                </a:lnTo>
                <a:lnTo>
                  <a:pt x="50" y="600"/>
                </a:lnTo>
                <a:lnTo>
                  <a:pt x="83" y="599"/>
                </a:lnTo>
                <a:lnTo>
                  <a:pt x="103" y="592"/>
                </a:lnTo>
                <a:lnTo>
                  <a:pt x="130" y="604"/>
                </a:lnTo>
                <a:lnTo>
                  <a:pt x="147" y="640"/>
                </a:lnTo>
                <a:lnTo>
                  <a:pt x="189" y="640"/>
                </a:lnTo>
                <a:lnTo>
                  <a:pt x="204" y="657"/>
                </a:lnTo>
                <a:lnTo>
                  <a:pt x="219" y="657"/>
                </a:lnTo>
                <a:lnTo>
                  <a:pt x="239" y="646"/>
                </a:lnTo>
                <a:lnTo>
                  <a:pt x="260" y="649"/>
                </a:lnTo>
                <a:lnTo>
                  <a:pt x="304" y="652"/>
                </a:lnTo>
                <a:lnTo>
                  <a:pt x="318" y="635"/>
                </a:lnTo>
                <a:lnTo>
                  <a:pt x="337" y="625"/>
                </a:lnTo>
                <a:lnTo>
                  <a:pt x="354" y="619"/>
                </a:lnTo>
                <a:lnTo>
                  <a:pt x="359" y="642"/>
                </a:lnTo>
                <a:lnTo>
                  <a:pt x="374" y="650"/>
                </a:lnTo>
                <a:lnTo>
                  <a:pt x="402" y="669"/>
                </a:lnTo>
                <a:lnTo>
                  <a:pt x="420" y="668"/>
                </a:lnTo>
                <a:lnTo>
                  <a:pt x="430" y="664"/>
                </a:lnTo>
                <a:lnTo>
                  <a:pt x="432" y="642"/>
                </a:lnTo>
                <a:lnTo>
                  <a:pt x="445" y="630"/>
                </a:lnTo>
                <a:lnTo>
                  <a:pt x="446" y="591"/>
                </a:lnTo>
                <a:lnTo>
                  <a:pt x="454" y="557"/>
                </a:lnTo>
                <a:lnTo>
                  <a:pt x="465" y="552"/>
                </a:lnTo>
                <a:lnTo>
                  <a:pt x="475" y="562"/>
                </a:lnTo>
                <a:lnTo>
                  <a:pt x="479" y="575"/>
                </a:lnTo>
                <a:lnTo>
                  <a:pt x="494" y="567"/>
                </a:lnTo>
                <a:lnTo>
                  <a:pt x="497" y="556"/>
                </a:lnTo>
                <a:lnTo>
                  <a:pt x="488" y="539"/>
                </a:lnTo>
                <a:lnTo>
                  <a:pt x="488" y="521"/>
                </a:lnTo>
                <a:lnTo>
                  <a:pt x="495" y="513"/>
                </a:lnTo>
                <a:lnTo>
                  <a:pt x="512" y="486"/>
                </a:lnTo>
                <a:lnTo>
                  <a:pt x="521" y="473"/>
                </a:lnTo>
                <a:lnTo>
                  <a:pt x="538" y="477"/>
                </a:lnTo>
                <a:lnTo>
                  <a:pt x="557" y="464"/>
                </a:lnTo>
                <a:lnTo>
                  <a:pt x="581" y="436"/>
                </a:lnTo>
                <a:lnTo>
                  <a:pt x="604" y="403"/>
                </a:lnTo>
                <a:lnTo>
                  <a:pt x="606" y="361"/>
                </a:lnTo>
                <a:lnTo>
                  <a:pt x="610" y="321"/>
                </a:lnTo>
                <a:lnTo>
                  <a:pt x="609" y="278"/>
                </a:lnTo>
                <a:lnTo>
                  <a:pt x="601" y="254"/>
                </a:lnTo>
                <a:lnTo>
                  <a:pt x="604" y="244"/>
                </a:lnTo>
                <a:lnTo>
                  <a:pt x="618" y="230"/>
                </a:lnTo>
                <a:lnTo>
                  <a:pt x="600" y="156"/>
                </a:lnTo>
                <a:lnTo>
                  <a:pt x="576" y="0"/>
                </a:lnTo>
                <a:close/>
              </a:path>
            </a:pathLst>
          </a:custGeom>
          <a:solidFill>
            <a:srgbClr val="157895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78%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45" name="Freeform 21"/>
          <p:cNvSpPr>
            <a:spLocks/>
          </p:cNvSpPr>
          <p:nvPr/>
        </p:nvSpPr>
        <p:spPr bwMode="auto">
          <a:xfrm>
            <a:off x="5895157" y="3208351"/>
            <a:ext cx="453298" cy="791657"/>
          </a:xfrm>
          <a:custGeom>
            <a:avLst/>
            <a:gdLst/>
            <a:ahLst/>
            <a:cxnLst>
              <a:cxn ang="0">
                <a:pos x="0" y="737"/>
              </a:cxn>
              <a:cxn ang="0">
                <a:pos x="0" y="715"/>
              </a:cxn>
              <a:cxn ang="0">
                <a:pos x="4" y="677"/>
              </a:cxn>
              <a:cxn ang="0">
                <a:pos x="23" y="654"/>
              </a:cxn>
              <a:cxn ang="0">
                <a:pos x="38" y="623"/>
              </a:cxn>
              <a:cxn ang="0">
                <a:pos x="59" y="589"/>
              </a:cxn>
              <a:cxn ang="0">
                <a:pos x="55" y="541"/>
              </a:cxn>
              <a:cxn ang="0">
                <a:pos x="40" y="519"/>
              </a:cxn>
              <a:cxn ang="0">
                <a:pos x="38" y="493"/>
              </a:cxn>
              <a:cxn ang="0">
                <a:pos x="44" y="448"/>
              </a:cxn>
              <a:cxn ang="0">
                <a:pos x="40" y="391"/>
              </a:cxn>
              <a:cxn ang="0">
                <a:pos x="29" y="261"/>
              </a:cxn>
              <a:cxn ang="0">
                <a:pos x="19" y="136"/>
              </a:cxn>
              <a:cxn ang="0">
                <a:pos x="11" y="40"/>
              </a:cxn>
              <a:cxn ang="0">
                <a:pos x="36" y="48"/>
              </a:cxn>
              <a:cxn ang="0">
                <a:pos x="48" y="56"/>
              </a:cxn>
              <a:cxn ang="0">
                <a:pos x="57" y="53"/>
              </a:cxn>
              <a:cxn ang="0">
                <a:pos x="74" y="37"/>
              </a:cxn>
              <a:cxn ang="0">
                <a:pos x="97" y="24"/>
              </a:cxn>
              <a:cxn ang="0">
                <a:pos x="138" y="23"/>
              </a:cxn>
              <a:cxn ang="0">
                <a:pos x="317" y="5"/>
              </a:cxn>
              <a:cxn ang="0">
                <a:pos x="363" y="0"/>
              </a:cxn>
              <a:cxn ang="0">
                <a:pos x="375" y="130"/>
              </a:cxn>
              <a:cxn ang="0">
                <a:pos x="409" y="429"/>
              </a:cxn>
              <a:cxn ang="0">
                <a:pos x="414" y="476"/>
              </a:cxn>
              <a:cxn ang="0">
                <a:pos x="412" y="495"/>
              </a:cxn>
              <a:cxn ang="0">
                <a:pos x="421" y="510"/>
              </a:cxn>
              <a:cxn ang="0">
                <a:pos x="422" y="520"/>
              </a:cxn>
              <a:cxn ang="0">
                <a:pos x="402" y="533"/>
              </a:cxn>
              <a:cxn ang="0">
                <a:pos x="373" y="546"/>
              </a:cxn>
              <a:cxn ang="0">
                <a:pos x="347" y="550"/>
              </a:cxn>
              <a:cxn ang="0">
                <a:pos x="342" y="590"/>
              </a:cxn>
              <a:cxn ang="0">
                <a:pos x="304" y="617"/>
              </a:cxn>
              <a:cxn ang="0">
                <a:pos x="282" y="649"/>
              </a:cxn>
              <a:cxn ang="0">
                <a:pos x="285" y="669"/>
              </a:cxn>
              <a:cxn ang="0">
                <a:pos x="280" y="681"/>
              </a:cxn>
              <a:cxn ang="0">
                <a:pos x="253" y="681"/>
              </a:cxn>
              <a:cxn ang="0">
                <a:pos x="240" y="668"/>
              </a:cxn>
              <a:cxn ang="0">
                <a:pos x="220" y="679"/>
              </a:cxn>
              <a:cxn ang="0">
                <a:pos x="198" y="691"/>
              </a:cxn>
              <a:cxn ang="0">
                <a:pos x="199" y="715"/>
              </a:cxn>
              <a:cxn ang="0">
                <a:pos x="190" y="718"/>
              </a:cxn>
              <a:cxn ang="0">
                <a:pos x="186" y="710"/>
              </a:cxn>
              <a:cxn ang="0">
                <a:pos x="168" y="697"/>
              </a:cxn>
              <a:cxn ang="0">
                <a:pos x="142" y="708"/>
              </a:cxn>
              <a:cxn ang="0">
                <a:pos x="129" y="732"/>
              </a:cxn>
              <a:cxn ang="0">
                <a:pos x="117" y="726"/>
              </a:cxn>
              <a:cxn ang="0">
                <a:pos x="105" y="713"/>
              </a:cxn>
              <a:cxn ang="0">
                <a:pos x="69" y="717"/>
              </a:cxn>
              <a:cxn ang="0">
                <a:pos x="24" y="725"/>
              </a:cxn>
              <a:cxn ang="0">
                <a:pos x="0" y="737"/>
              </a:cxn>
            </a:cxnLst>
            <a:rect l="0" t="0" r="r" b="b"/>
            <a:pathLst>
              <a:path w="422" h="737">
                <a:moveTo>
                  <a:pt x="0" y="737"/>
                </a:moveTo>
                <a:lnTo>
                  <a:pt x="0" y="715"/>
                </a:lnTo>
                <a:lnTo>
                  <a:pt x="4" y="677"/>
                </a:lnTo>
                <a:lnTo>
                  <a:pt x="23" y="654"/>
                </a:lnTo>
                <a:lnTo>
                  <a:pt x="38" y="623"/>
                </a:lnTo>
                <a:lnTo>
                  <a:pt x="59" y="589"/>
                </a:lnTo>
                <a:lnTo>
                  <a:pt x="55" y="541"/>
                </a:lnTo>
                <a:lnTo>
                  <a:pt x="40" y="519"/>
                </a:lnTo>
                <a:lnTo>
                  <a:pt x="38" y="493"/>
                </a:lnTo>
                <a:lnTo>
                  <a:pt x="44" y="448"/>
                </a:lnTo>
                <a:lnTo>
                  <a:pt x="40" y="391"/>
                </a:lnTo>
                <a:lnTo>
                  <a:pt x="29" y="261"/>
                </a:lnTo>
                <a:lnTo>
                  <a:pt x="19" y="136"/>
                </a:lnTo>
                <a:lnTo>
                  <a:pt x="11" y="40"/>
                </a:lnTo>
                <a:lnTo>
                  <a:pt x="36" y="48"/>
                </a:lnTo>
                <a:lnTo>
                  <a:pt x="48" y="56"/>
                </a:lnTo>
                <a:lnTo>
                  <a:pt x="57" y="53"/>
                </a:lnTo>
                <a:lnTo>
                  <a:pt x="74" y="37"/>
                </a:lnTo>
                <a:lnTo>
                  <a:pt x="97" y="24"/>
                </a:lnTo>
                <a:lnTo>
                  <a:pt x="138" y="23"/>
                </a:lnTo>
                <a:lnTo>
                  <a:pt x="317" y="5"/>
                </a:lnTo>
                <a:lnTo>
                  <a:pt x="363" y="0"/>
                </a:lnTo>
                <a:lnTo>
                  <a:pt x="375" y="130"/>
                </a:lnTo>
                <a:lnTo>
                  <a:pt x="409" y="429"/>
                </a:lnTo>
                <a:lnTo>
                  <a:pt x="414" y="476"/>
                </a:lnTo>
                <a:lnTo>
                  <a:pt x="412" y="495"/>
                </a:lnTo>
                <a:lnTo>
                  <a:pt x="421" y="510"/>
                </a:lnTo>
                <a:lnTo>
                  <a:pt x="422" y="520"/>
                </a:lnTo>
                <a:lnTo>
                  <a:pt x="402" y="533"/>
                </a:lnTo>
                <a:lnTo>
                  <a:pt x="373" y="546"/>
                </a:lnTo>
                <a:lnTo>
                  <a:pt x="347" y="550"/>
                </a:lnTo>
                <a:lnTo>
                  <a:pt x="342" y="590"/>
                </a:lnTo>
                <a:lnTo>
                  <a:pt x="304" y="617"/>
                </a:lnTo>
                <a:lnTo>
                  <a:pt x="282" y="649"/>
                </a:lnTo>
                <a:lnTo>
                  <a:pt x="285" y="669"/>
                </a:lnTo>
                <a:lnTo>
                  <a:pt x="280" y="681"/>
                </a:lnTo>
                <a:lnTo>
                  <a:pt x="253" y="681"/>
                </a:lnTo>
                <a:lnTo>
                  <a:pt x="240" y="668"/>
                </a:lnTo>
                <a:lnTo>
                  <a:pt x="220" y="679"/>
                </a:lnTo>
                <a:lnTo>
                  <a:pt x="198" y="691"/>
                </a:lnTo>
                <a:lnTo>
                  <a:pt x="199" y="715"/>
                </a:lnTo>
                <a:lnTo>
                  <a:pt x="190" y="718"/>
                </a:lnTo>
                <a:lnTo>
                  <a:pt x="186" y="710"/>
                </a:lnTo>
                <a:lnTo>
                  <a:pt x="168" y="697"/>
                </a:lnTo>
                <a:lnTo>
                  <a:pt x="142" y="708"/>
                </a:lnTo>
                <a:lnTo>
                  <a:pt x="129" y="732"/>
                </a:lnTo>
                <a:lnTo>
                  <a:pt x="117" y="726"/>
                </a:lnTo>
                <a:lnTo>
                  <a:pt x="105" y="713"/>
                </a:lnTo>
                <a:lnTo>
                  <a:pt x="69" y="717"/>
                </a:lnTo>
                <a:lnTo>
                  <a:pt x="24" y="725"/>
                </a:lnTo>
                <a:lnTo>
                  <a:pt x="0" y="737"/>
                </a:lnTo>
                <a:close/>
              </a:path>
            </a:pathLst>
          </a:custGeom>
          <a:solidFill>
            <a:srgbClr val="1CA0C6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24%</a:t>
            </a:r>
          </a:p>
        </p:txBody>
      </p:sp>
      <p:sp>
        <p:nvSpPr>
          <p:cNvPr id="1046" name="Freeform 22"/>
          <p:cNvSpPr>
            <a:spLocks/>
          </p:cNvSpPr>
          <p:nvPr/>
        </p:nvSpPr>
        <p:spPr bwMode="auto">
          <a:xfrm>
            <a:off x="5351631" y="3104157"/>
            <a:ext cx="604753" cy="1080608"/>
          </a:xfrm>
          <a:custGeom>
            <a:avLst/>
            <a:gdLst/>
            <a:ahLst/>
            <a:cxnLst>
              <a:cxn ang="0">
                <a:pos x="506" y="812"/>
              </a:cxn>
              <a:cxn ang="0">
                <a:pos x="530" y="750"/>
              </a:cxn>
              <a:cxn ang="0">
                <a:pos x="563" y="684"/>
              </a:cxn>
              <a:cxn ang="0">
                <a:pos x="544" y="612"/>
              </a:cxn>
              <a:cxn ang="0">
                <a:pos x="548" y="542"/>
              </a:cxn>
              <a:cxn ang="0">
                <a:pos x="533" y="356"/>
              </a:cxn>
              <a:cxn ang="0">
                <a:pos x="515" y="139"/>
              </a:cxn>
              <a:cxn ang="0">
                <a:pos x="506" y="111"/>
              </a:cxn>
              <a:cxn ang="0">
                <a:pos x="483" y="66"/>
              </a:cxn>
              <a:cxn ang="0">
                <a:pos x="469" y="0"/>
              </a:cxn>
              <a:cxn ang="0">
                <a:pos x="98" y="41"/>
              </a:cxn>
              <a:cxn ang="0">
                <a:pos x="124" y="55"/>
              </a:cxn>
              <a:cxn ang="0">
                <a:pos x="160" y="98"/>
              </a:cxn>
              <a:cxn ang="0">
                <a:pos x="160" y="145"/>
              </a:cxn>
              <a:cxn ang="0">
                <a:pos x="139" y="195"/>
              </a:cxn>
              <a:cxn ang="0">
                <a:pos x="106" y="216"/>
              </a:cxn>
              <a:cxn ang="0">
                <a:pos x="57" y="242"/>
              </a:cxn>
              <a:cxn ang="0">
                <a:pos x="57" y="269"/>
              </a:cxn>
              <a:cxn ang="0">
                <a:pos x="70" y="316"/>
              </a:cxn>
              <a:cxn ang="0">
                <a:pos x="50" y="342"/>
              </a:cxn>
              <a:cxn ang="0">
                <a:pos x="35" y="368"/>
              </a:cxn>
              <a:cxn ang="0">
                <a:pos x="20" y="389"/>
              </a:cxn>
              <a:cxn ang="0">
                <a:pos x="9" y="416"/>
              </a:cxn>
              <a:cxn ang="0">
                <a:pos x="4" y="468"/>
              </a:cxn>
              <a:cxn ang="0">
                <a:pos x="82" y="589"/>
              </a:cxn>
              <a:cxn ang="0">
                <a:pos x="124" y="655"/>
              </a:cxn>
              <a:cxn ang="0">
                <a:pos x="184" y="669"/>
              </a:cxn>
              <a:cxn ang="0">
                <a:pos x="200" y="710"/>
              </a:cxn>
              <a:cxn ang="0">
                <a:pos x="177" y="785"/>
              </a:cxn>
              <a:cxn ang="0">
                <a:pos x="247" y="859"/>
              </a:cxn>
              <a:cxn ang="0">
                <a:pos x="301" y="905"/>
              </a:cxn>
              <a:cxn ang="0">
                <a:pos x="310" y="955"/>
              </a:cxn>
              <a:cxn ang="0">
                <a:pos x="338" y="1006"/>
              </a:cxn>
              <a:cxn ang="0">
                <a:pos x="357" y="981"/>
              </a:cxn>
              <a:cxn ang="0">
                <a:pos x="392" y="962"/>
              </a:cxn>
              <a:cxn ang="0">
                <a:pos x="443" y="983"/>
              </a:cxn>
              <a:cxn ang="0">
                <a:pos x="454" y="962"/>
              </a:cxn>
              <a:cxn ang="0">
                <a:pos x="446" y="924"/>
              </a:cxn>
              <a:cxn ang="0">
                <a:pos x="486" y="906"/>
              </a:cxn>
              <a:cxn ang="0">
                <a:pos x="492" y="891"/>
              </a:cxn>
              <a:cxn ang="0">
                <a:pos x="496" y="864"/>
              </a:cxn>
            </a:cxnLst>
            <a:rect l="0" t="0" r="r" b="b"/>
            <a:pathLst>
              <a:path w="563" h="1006">
                <a:moveTo>
                  <a:pt x="505" y="838"/>
                </a:moveTo>
                <a:lnTo>
                  <a:pt x="506" y="812"/>
                </a:lnTo>
                <a:lnTo>
                  <a:pt x="510" y="773"/>
                </a:lnTo>
                <a:lnTo>
                  <a:pt x="530" y="750"/>
                </a:lnTo>
                <a:lnTo>
                  <a:pt x="544" y="716"/>
                </a:lnTo>
                <a:lnTo>
                  <a:pt x="563" y="684"/>
                </a:lnTo>
                <a:lnTo>
                  <a:pt x="560" y="642"/>
                </a:lnTo>
                <a:lnTo>
                  <a:pt x="544" y="612"/>
                </a:lnTo>
                <a:lnTo>
                  <a:pt x="543" y="585"/>
                </a:lnTo>
                <a:lnTo>
                  <a:pt x="548" y="542"/>
                </a:lnTo>
                <a:lnTo>
                  <a:pt x="542" y="484"/>
                </a:lnTo>
                <a:lnTo>
                  <a:pt x="533" y="356"/>
                </a:lnTo>
                <a:lnTo>
                  <a:pt x="522" y="234"/>
                </a:lnTo>
                <a:lnTo>
                  <a:pt x="515" y="139"/>
                </a:lnTo>
                <a:lnTo>
                  <a:pt x="513" y="132"/>
                </a:lnTo>
                <a:lnTo>
                  <a:pt x="506" y="111"/>
                </a:lnTo>
                <a:lnTo>
                  <a:pt x="496" y="81"/>
                </a:lnTo>
                <a:lnTo>
                  <a:pt x="483" y="66"/>
                </a:lnTo>
                <a:lnTo>
                  <a:pt x="470" y="45"/>
                </a:lnTo>
                <a:lnTo>
                  <a:pt x="469" y="0"/>
                </a:lnTo>
                <a:lnTo>
                  <a:pt x="96" y="21"/>
                </a:lnTo>
                <a:lnTo>
                  <a:pt x="98" y="41"/>
                </a:lnTo>
                <a:lnTo>
                  <a:pt x="117" y="46"/>
                </a:lnTo>
                <a:lnTo>
                  <a:pt x="124" y="55"/>
                </a:lnTo>
                <a:lnTo>
                  <a:pt x="128" y="71"/>
                </a:lnTo>
                <a:lnTo>
                  <a:pt x="160" y="98"/>
                </a:lnTo>
                <a:lnTo>
                  <a:pt x="165" y="117"/>
                </a:lnTo>
                <a:lnTo>
                  <a:pt x="160" y="145"/>
                </a:lnTo>
                <a:lnTo>
                  <a:pt x="145" y="175"/>
                </a:lnTo>
                <a:lnTo>
                  <a:pt x="139" y="195"/>
                </a:lnTo>
                <a:lnTo>
                  <a:pt x="121" y="210"/>
                </a:lnTo>
                <a:lnTo>
                  <a:pt x="106" y="216"/>
                </a:lnTo>
                <a:lnTo>
                  <a:pt x="63" y="227"/>
                </a:lnTo>
                <a:lnTo>
                  <a:pt x="57" y="242"/>
                </a:lnTo>
                <a:lnTo>
                  <a:pt x="52" y="259"/>
                </a:lnTo>
                <a:lnTo>
                  <a:pt x="57" y="269"/>
                </a:lnTo>
                <a:lnTo>
                  <a:pt x="72" y="282"/>
                </a:lnTo>
                <a:lnTo>
                  <a:pt x="70" y="316"/>
                </a:lnTo>
                <a:lnTo>
                  <a:pt x="56" y="329"/>
                </a:lnTo>
                <a:lnTo>
                  <a:pt x="50" y="342"/>
                </a:lnTo>
                <a:lnTo>
                  <a:pt x="50" y="364"/>
                </a:lnTo>
                <a:lnTo>
                  <a:pt x="35" y="368"/>
                </a:lnTo>
                <a:lnTo>
                  <a:pt x="22" y="377"/>
                </a:lnTo>
                <a:lnTo>
                  <a:pt x="20" y="389"/>
                </a:lnTo>
                <a:lnTo>
                  <a:pt x="22" y="405"/>
                </a:lnTo>
                <a:lnTo>
                  <a:pt x="9" y="416"/>
                </a:lnTo>
                <a:lnTo>
                  <a:pt x="0" y="438"/>
                </a:lnTo>
                <a:lnTo>
                  <a:pt x="4" y="468"/>
                </a:lnTo>
                <a:lnTo>
                  <a:pt x="22" y="528"/>
                </a:lnTo>
                <a:lnTo>
                  <a:pt x="82" y="589"/>
                </a:lnTo>
                <a:lnTo>
                  <a:pt x="126" y="619"/>
                </a:lnTo>
                <a:lnTo>
                  <a:pt x="124" y="655"/>
                </a:lnTo>
                <a:lnTo>
                  <a:pt x="132" y="665"/>
                </a:lnTo>
                <a:lnTo>
                  <a:pt x="184" y="669"/>
                </a:lnTo>
                <a:lnTo>
                  <a:pt x="206" y="681"/>
                </a:lnTo>
                <a:lnTo>
                  <a:pt x="200" y="710"/>
                </a:lnTo>
                <a:lnTo>
                  <a:pt x="182" y="759"/>
                </a:lnTo>
                <a:lnTo>
                  <a:pt x="177" y="785"/>
                </a:lnTo>
                <a:lnTo>
                  <a:pt x="195" y="816"/>
                </a:lnTo>
                <a:lnTo>
                  <a:pt x="247" y="859"/>
                </a:lnTo>
                <a:lnTo>
                  <a:pt x="284" y="864"/>
                </a:lnTo>
                <a:lnTo>
                  <a:pt x="301" y="905"/>
                </a:lnTo>
                <a:lnTo>
                  <a:pt x="318" y="931"/>
                </a:lnTo>
                <a:lnTo>
                  <a:pt x="310" y="955"/>
                </a:lnTo>
                <a:lnTo>
                  <a:pt x="323" y="989"/>
                </a:lnTo>
                <a:lnTo>
                  <a:pt x="338" y="1006"/>
                </a:lnTo>
                <a:lnTo>
                  <a:pt x="350" y="999"/>
                </a:lnTo>
                <a:lnTo>
                  <a:pt x="357" y="981"/>
                </a:lnTo>
                <a:lnTo>
                  <a:pt x="375" y="968"/>
                </a:lnTo>
                <a:lnTo>
                  <a:pt x="392" y="962"/>
                </a:lnTo>
                <a:lnTo>
                  <a:pt x="414" y="972"/>
                </a:lnTo>
                <a:lnTo>
                  <a:pt x="443" y="983"/>
                </a:lnTo>
                <a:lnTo>
                  <a:pt x="453" y="981"/>
                </a:lnTo>
                <a:lnTo>
                  <a:pt x="454" y="962"/>
                </a:lnTo>
                <a:lnTo>
                  <a:pt x="444" y="942"/>
                </a:lnTo>
                <a:lnTo>
                  <a:pt x="446" y="924"/>
                </a:lnTo>
                <a:lnTo>
                  <a:pt x="461" y="912"/>
                </a:lnTo>
                <a:lnTo>
                  <a:pt x="486" y="906"/>
                </a:lnTo>
                <a:lnTo>
                  <a:pt x="496" y="902"/>
                </a:lnTo>
                <a:lnTo>
                  <a:pt x="492" y="891"/>
                </a:lnTo>
                <a:lnTo>
                  <a:pt x="485" y="872"/>
                </a:lnTo>
                <a:lnTo>
                  <a:pt x="496" y="864"/>
                </a:lnTo>
                <a:lnTo>
                  <a:pt x="505" y="838"/>
                </a:lnTo>
                <a:close/>
              </a:path>
            </a:pathLst>
          </a:custGeom>
          <a:solidFill>
            <a:srgbClr val="157895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    73%</a:t>
            </a:r>
          </a:p>
          <a:p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48" name="Freeform 24"/>
          <p:cNvSpPr>
            <a:spLocks/>
          </p:cNvSpPr>
          <p:nvPr/>
        </p:nvSpPr>
        <p:spPr bwMode="auto">
          <a:xfrm>
            <a:off x="5122835" y="2285646"/>
            <a:ext cx="791657" cy="842143"/>
          </a:xfrm>
          <a:custGeom>
            <a:avLst/>
            <a:gdLst/>
            <a:ahLst/>
            <a:cxnLst>
              <a:cxn ang="0">
                <a:pos x="682" y="737"/>
              </a:cxn>
              <a:cxn ang="0">
                <a:pos x="667" y="650"/>
              </a:cxn>
              <a:cxn ang="0">
                <a:pos x="666" y="605"/>
              </a:cxn>
              <a:cxn ang="0">
                <a:pos x="684" y="560"/>
              </a:cxn>
              <a:cxn ang="0">
                <a:pos x="674" y="504"/>
              </a:cxn>
              <a:cxn ang="0">
                <a:pos x="693" y="470"/>
              </a:cxn>
              <a:cxn ang="0">
                <a:pos x="688" y="437"/>
              </a:cxn>
              <a:cxn ang="0">
                <a:pos x="690" y="382"/>
              </a:cxn>
              <a:cxn ang="0">
                <a:pos x="735" y="281"/>
              </a:cxn>
              <a:cxn ang="0">
                <a:pos x="735" y="255"/>
              </a:cxn>
              <a:cxn ang="0">
                <a:pos x="693" y="310"/>
              </a:cxn>
              <a:cxn ang="0">
                <a:pos x="656" y="357"/>
              </a:cxn>
              <a:cxn ang="0">
                <a:pos x="633" y="382"/>
              </a:cxn>
              <a:cxn ang="0">
                <a:pos x="612" y="395"/>
              </a:cxn>
              <a:cxn ang="0">
                <a:pos x="621" y="361"/>
              </a:cxn>
              <a:cxn ang="0">
                <a:pos x="653" y="310"/>
              </a:cxn>
              <a:cxn ang="0">
                <a:pos x="640" y="275"/>
              </a:cxn>
              <a:cxn ang="0">
                <a:pos x="595" y="180"/>
              </a:cxn>
              <a:cxn ang="0">
                <a:pos x="481" y="139"/>
              </a:cxn>
              <a:cxn ang="0">
                <a:pos x="391" y="113"/>
              </a:cxn>
              <a:cxn ang="0">
                <a:pos x="296" y="62"/>
              </a:cxn>
              <a:cxn ang="0">
                <a:pos x="279" y="65"/>
              </a:cxn>
              <a:cxn ang="0">
                <a:pos x="264" y="59"/>
              </a:cxn>
              <a:cxn ang="0">
                <a:pos x="239" y="68"/>
              </a:cxn>
              <a:cxn ang="0">
                <a:pos x="237" y="47"/>
              </a:cxn>
              <a:cxn ang="0">
                <a:pos x="262" y="12"/>
              </a:cxn>
              <a:cxn ang="0">
                <a:pos x="229" y="7"/>
              </a:cxn>
              <a:cxn ang="0">
                <a:pos x="145" y="49"/>
              </a:cxn>
              <a:cxn ang="0">
                <a:pos x="98" y="51"/>
              </a:cxn>
              <a:cxn ang="0">
                <a:pos x="73" y="66"/>
              </a:cxn>
              <a:cxn ang="0">
                <a:pos x="71" y="157"/>
              </a:cxn>
              <a:cxn ang="0">
                <a:pos x="19" y="202"/>
              </a:cxn>
              <a:cxn ang="0">
                <a:pos x="4" y="252"/>
              </a:cxn>
              <a:cxn ang="0">
                <a:pos x="30" y="295"/>
              </a:cxn>
              <a:cxn ang="0">
                <a:pos x="15" y="352"/>
              </a:cxn>
              <a:cxn ang="0">
                <a:pos x="43" y="431"/>
              </a:cxn>
              <a:cxn ang="0">
                <a:pos x="86" y="457"/>
              </a:cxn>
              <a:cxn ang="0">
                <a:pos x="145" y="507"/>
              </a:cxn>
              <a:cxn ang="0">
                <a:pos x="219" y="563"/>
              </a:cxn>
              <a:cxn ang="0">
                <a:pos x="232" y="650"/>
              </a:cxn>
              <a:cxn ang="0">
                <a:pos x="253" y="674"/>
              </a:cxn>
              <a:cxn ang="0">
                <a:pos x="238" y="728"/>
              </a:cxn>
              <a:cxn ang="0">
                <a:pos x="279" y="769"/>
              </a:cxn>
              <a:cxn ang="0">
                <a:pos x="314" y="784"/>
              </a:cxn>
            </a:cxnLst>
            <a:rect l="0" t="0" r="r" b="b"/>
            <a:pathLst>
              <a:path w="737" h="784">
                <a:moveTo>
                  <a:pt x="683" y="762"/>
                </a:moveTo>
                <a:lnTo>
                  <a:pt x="682" y="737"/>
                </a:lnTo>
                <a:lnTo>
                  <a:pt x="672" y="699"/>
                </a:lnTo>
                <a:lnTo>
                  <a:pt x="667" y="650"/>
                </a:lnTo>
                <a:lnTo>
                  <a:pt x="658" y="630"/>
                </a:lnTo>
                <a:lnTo>
                  <a:pt x="666" y="605"/>
                </a:lnTo>
                <a:lnTo>
                  <a:pt x="672" y="582"/>
                </a:lnTo>
                <a:lnTo>
                  <a:pt x="684" y="560"/>
                </a:lnTo>
                <a:lnTo>
                  <a:pt x="679" y="533"/>
                </a:lnTo>
                <a:lnTo>
                  <a:pt x="674" y="504"/>
                </a:lnTo>
                <a:lnTo>
                  <a:pt x="678" y="490"/>
                </a:lnTo>
                <a:lnTo>
                  <a:pt x="693" y="470"/>
                </a:lnTo>
                <a:lnTo>
                  <a:pt x="695" y="447"/>
                </a:lnTo>
                <a:lnTo>
                  <a:pt x="688" y="437"/>
                </a:lnTo>
                <a:lnTo>
                  <a:pt x="693" y="416"/>
                </a:lnTo>
                <a:lnTo>
                  <a:pt x="690" y="382"/>
                </a:lnTo>
                <a:lnTo>
                  <a:pt x="712" y="336"/>
                </a:lnTo>
                <a:lnTo>
                  <a:pt x="735" y="281"/>
                </a:lnTo>
                <a:lnTo>
                  <a:pt x="737" y="262"/>
                </a:lnTo>
                <a:lnTo>
                  <a:pt x="735" y="255"/>
                </a:lnTo>
                <a:lnTo>
                  <a:pt x="728" y="259"/>
                </a:lnTo>
                <a:lnTo>
                  <a:pt x="693" y="310"/>
                </a:lnTo>
                <a:lnTo>
                  <a:pt x="671" y="342"/>
                </a:lnTo>
                <a:lnTo>
                  <a:pt x="656" y="357"/>
                </a:lnTo>
                <a:lnTo>
                  <a:pt x="649" y="375"/>
                </a:lnTo>
                <a:lnTo>
                  <a:pt x="633" y="382"/>
                </a:lnTo>
                <a:lnTo>
                  <a:pt x="624" y="398"/>
                </a:lnTo>
                <a:lnTo>
                  <a:pt x="612" y="395"/>
                </a:lnTo>
                <a:lnTo>
                  <a:pt x="610" y="381"/>
                </a:lnTo>
                <a:lnTo>
                  <a:pt x="621" y="361"/>
                </a:lnTo>
                <a:lnTo>
                  <a:pt x="638" y="323"/>
                </a:lnTo>
                <a:lnTo>
                  <a:pt x="653" y="310"/>
                </a:lnTo>
                <a:lnTo>
                  <a:pt x="661" y="290"/>
                </a:lnTo>
                <a:lnTo>
                  <a:pt x="640" y="275"/>
                </a:lnTo>
                <a:lnTo>
                  <a:pt x="624" y="190"/>
                </a:lnTo>
                <a:lnTo>
                  <a:pt x="595" y="180"/>
                </a:lnTo>
                <a:lnTo>
                  <a:pt x="579" y="161"/>
                </a:lnTo>
                <a:lnTo>
                  <a:pt x="481" y="139"/>
                </a:lnTo>
                <a:lnTo>
                  <a:pt x="457" y="131"/>
                </a:lnTo>
                <a:lnTo>
                  <a:pt x="391" y="113"/>
                </a:lnTo>
                <a:lnTo>
                  <a:pt x="326" y="103"/>
                </a:lnTo>
                <a:lnTo>
                  <a:pt x="296" y="62"/>
                </a:lnTo>
                <a:lnTo>
                  <a:pt x="289" y="67"/>
                </a:lnTo>
                <a:lnTo>
                  <a:pt x="279" y="65"/>
                </a:lnTo>
                <a:lnTo>
                  <a:pt x="274" y="56"/>
                </a:lnTo>
                <a:lnTo>
                  <a:pt x="264" y="59"/>
                </a:lnTo>
                <a:lnTo>
                  <a:pt x="254" y="60"/>
                </a:lnTo>
                <a:lnTo>
                  <a:pt x="239" y="68"/>
                </a:lnTo>
                <a:lnTo>
                  <a:pt x="232" y="62"/>
                </a:lnTo>
                <a:lnTo>
                  <a:pt x="237" y="47"/>
                </a:lnTo>
                <a:lnTo>
                  <a:pt x="253" y="21"/>
                </a:lnTo>
                <a:lnTo>
                  <a:pt x="262" y="12"/>
                </a:lnTo>
                <a:lnTo>
                  <a:pt x="247" y="0"/>
                </a:lnTo>
                <a:lnTo>
                  <a:pt x="229" y="7"/>
                </a:lnTo>
                <a:lnTo>
                  <a:pt x="205" y="23"/>
                </a:lnTo>
                <a:lnTo>
                  <a:pt x="145" y="49"/>
                </a:lnTo>
                <a:lnTo>
                  <a:pt x="122" y="55"/>
                </a:lnTo>
                <a:lnTo>
                  <a:pt x="98" y="51"/>
                </a:lnTo>
                <a:lnTo>
                  <a:pt x="90" y="43"/>
                </a:lnTo>
                <a:lnTo>
                  <a:pt x="73" y="66"/>
                </a:lnTo>
                <a:lnTo>
                  <a:pt x="71" y="89"/>
                </a:lnTo>
                <a:lnTo>
                  <a:pt x="71" y="157"/>
                </a:lnTo>
                <a:lnTo>
                  <a:pt x="61" y="170"/>
                </a:lnTo>
                <a:lnTo>
                  <a:pt x="19" y="202"/>
                </a:lnTo>
                <a:lnTo>
                  <a:pt x="0" y="251"/>
                </a:lnTo>
                <a:lnTo>
                  <a:pt x="4" y="252"/>
                </a:lnTo>
                <a:lnTo>
                  <a:pt x="24" y="269"/>
                </a:lnTo>
                <a:lnTo>
                  <a:pt x="30" y="295"/>
                </a:lnTo>
                <a:lnTo>
                  <a:pt x="15" y="321"/>
                </a:lnTo>
                <a:lnTo>
                  <a:pt x="15" y="352"/>
                </a:lnTo>
                <a:lnTo>
                  <a:pt x="19" y="407"/>
                </a:lnTo>
                <a:lnTo>
                  <a:pt x="43" y="431"/>
                </a:lnTo>
                <a:lnTo>
                  <a:pt x="71" y="431"/>
                </a:lnTo>
                <a:lnTo>
                  <a:pt x="86" y="457"/>
                </a:lnTo>
                <a:lnTo>
                  <a:pt x="113" y="460"/>
                </a:lnTo>
                <a:lnTo>
                  <a:pt x="145" y="507"/>
                </a:lnTo>
                <a:lnTo>
                  <a:pt x="203" y="540"/>
                </a:lnTo>
                <a:lnTo>
                  <a:pt x="219" y="563"/>
                </a:lnTo>
                <a:lnTo>
                  <a:pt x="227" y="623"/>
                </a:lnTo>
                <a:lnTo>
                  <a:pt x="232" y="650"/>
                </a:lnTo>
                <a:lnTo>
                  <a:pt x="251" y="663"/>
                </a:lnTo>
                <a:lnTo>
                  <a:pt x="253" y="674"/>
                </a:lnTo>
                <a:lnTo>
                  <a:pt x="236" y="702"/>
                </a:lnTo>
                <a:lnTo>
                  <a:pt x="238" y="728"/>
                </a:lnTo>
                <a:lnTo>
                  <a:pt x="258" y="760"/>
                </a:lnTo>
                <a:lnTo>
                  <a:pt x="279" y="769"/>
                </a:lnTo>
                <a:lnTo>
                  <a:pt x="303" y="773"/>
                </a:lnTo>
                <a:lnTo>
                  <a:pt x="314" y="784"/>
                </a:lnTo>
                <a:lnTo>
                  <a:pt x="683" y="762"/>
                </a:lnTo>
                <a:close/>
              </a:path>
            </a:pathLst>
          </a:custGeom>
          <a:solidFill>
            <a:srgbClr val="157895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61%</a:t>
            </a:r>
          </a:p>
        </p:txBody>
      </p:sp>
      <p:sp>
        <p:nvSpPr>
          <p:cNvPr id="1062" name="Freeform 38"/>
          <p:cNvSpPr>
            <a:spLocks/>
          </p:cNvSpPr>
          <p:nvPr/>
        </p:nvSpPr>
        <p:spPr bwMode="auto">
          <a:xfrm>
            <a:off x="4554602" y="1845240"/>
            <a:ext cx="1002193" cy="1111757"/>
          </a:xfrm>
          <a:custGeom>
            <a:avLst/>
            <a:gdLst/>
            <a:ahLst/>
            <a:cxnLst>
              <a:cxn ang="0">
                <a:pos x="71" y="546"/>
              </a:cxn>
              <a:cxn ang="0">
                <a:pos x="41" y="377"/>
              </a:cxn>
              <a:cxn ang="0">
                <a:pos x="22" y="269"/>
              </a:cxn>
              <a:cxn ang="0">
                <a:pos x="9" y="144"/>
              </a:cxn>
              <a:cxn ang="0">
                <a:pos x="0" y="69"/>
              </a:cxn>
              <a:cxn ang="0">
                <a:pos x="248" y="2"/>
              </a:cxn>
              <a:cxn ang="0">
                <a:pos x="272" y="4"/>
              </a:cxn>
              <a:cxn ang="0">
                <a:pos x="294" y="56"/>
              </a:cxn>
              <a:cxn ang="0">
                <a:pos x="319" y="119"/>
              </a:cxn>
              <a:cxn ang="0">
                <a:pos x="361" y="130"/>
              </a:cxn>
              <a:cxn ang="0">
                <a:pos x="412" y="151"/>
              </a:cxn>
              <a:cxn ang="0">
                <a:pos x="454" y="140"/>
              </a:cxn>
              <a:cxn ang="0">
                <a:pos x="481" y="126"/>
              </a:cxn>
              <a:cxn ang="0">
                <a:pos x="516" y="134"/>
              </a:cxn>
              <a:cxn ang="0">
                <a:pos x="591" y="174"/>
              </a:cxn>
              <a:cxn ang="0">
                <a:pos x="615" y="170"/>
              </a:cxn>
              <a:cxn ang="0">
                <a:pos x="630" y="190"/>
              </a:cxn>
              <a:cxn ang="0">
                <a:pos x="655" y="196"/>
              </a:cxn>
              <a:cxn ang="0">
                <a:pos x="666" y="215"/>
              </a:cxn>
              <a:cxn ang="0">
                <a:pos x="712" y="223"/>
              </a:cxn>
              <a:cxn ang="0">
                <a:pos x="751" y="190"/>
              </a:cxn>
              <a:cxn ang="0">
                <a:pos x="779" y="200"/>
              </a:cxn>
              <a:cxn ang="0">
                <a:pos x="790" y="211"/>
              </a:cxn>
              <a:cxn ang="0">
                <a:pos x="871" y="202"/>
              </a:cxn>
              <a:cxn ang="0">
                <a:pos x="890" y="226"/>
              </a:cxn>
              <a:cxn ang="0">
                <a:pos x="933" y="215"/>
              </a:cxn>
              <a:cxn ang="0">
                <a:pos x="895" y="248"/>
              </a:cxn>
              <a:cxn ang="0">
                <a:pos x="781" y="298"/>
              </a:cxn>
              <a:cxn ang="0">
                <a:pos x="737" y="348"/>
              </a:cxn>
              <a:cxn ang="0">
                <a:pos x="704" y="386"/>
              </a:cxn>
              <a:cxn ang="0">
                <a:pos x="656" y="428"/>
              </a:cxn>
              <a:cxn ang="0">
                <a:pos x="602" y="476"/>
              </a:cxn>
              <a:cxn ang="0">
                <a:pos x="600" y="568"/>
              </a:cxn>
              <a:cxn ang="0">
                <a:pos x="548" y="612"/>
              </a:cxn>
              <a:cxn ang="0">
                <a:pos x="553" y="678"/>
              </a:cxn>
              <a:cxn ang="0">
                <a:pos x="543" y="731"/>
              </a:cxn>
              <a:cxn ang="0">
                <a:pos x="548" y="817"/>
              </a:cxn>
              <a:cxn ang="0">
                <a:pos x="599" y="841"/>
              </a:cxn>
              <a:cxn ang="0">
                <a:pos x="642" y="870"/>
              </a:cxn>
              <a:cxn ang="0">
                <a:pos x="731" y="950"/>
              </a:cxn>
              <a:cxn ang="0">
                <a:pos x="755" y="1026"/>
              </a:cxn>
              <a:cxn ang="0">
                <a:pos x="91" y="745"/>
              </a:cxn>
              <a:cxn ang="0">
                <a:pos x="54" y="693"/>
              </a:cxn>
              <a:cxn ang="0">
                <a:pos x="45" y="665"/>
              </a:cxn>
              <a:cxn ang="0">
                <a:pos x="72" y="641"/>
              </a:cxn>
            </a:cxnLst>
            <a:rect l="0" t="0" r="r" b="b"/>
            <a:pathLst>
              <a:path w="933" h="1035">
                <a:moveTo>
                  <a:pt x="74" y="615"/>
                </a:moveTo>
                <a:lnTo>
                  <a:pt x="71" y="546"/>
                </a:lnTo>
                <a:lnTo>
                  <a:pt x="56" y="487"/>
                </a:lnTo>
                <a:lnTo>
                  <a:pt x="41" y="377"/>
                </a:lnTo>
                <a:lnTo>
                  <a:pt x="37" y="297"/>
                </a:lnTo>
                <a:lnTo>
                  <a:pt x="22" y="269"/>
                </a:lnTo>
                <a:lnTo>
                  <a:pt x="9" y="228"/>
                </a:lnTo>
                <a:lnTo>
                  <a:pt x="9" y="144"/>
                </a:lnTo>
                <a:lnTo>
                  <a:pt x="15" y="113"/>
                </a:lnTo>
                <a:lnTo>
                  <a:pt x="0" y="69"/>
                </a:lnTo>
                <a:lnTo>
                  <a:pt x="245" y="69"/>
                </a:lnTo>
                <a:lnTo>
                  <a:pt x="248" y="2"/>
                </a:lnTo>
                <a:lnTo>
                  <a:pt x="253" y="0"/>
                </a:lnTo>
                <a:lnTo>
                  <a:pt x="272" y="4"/>
                </a:lnTo>
                <a:lnTo>
                  <a:pt x="287" y="11"/>
                </a:lnTo>
                <a:lnTo>
                  <a:pt x="294" y="56"/>
                </a:lnTo>
                <a:lnTo>
                  <a:pt x="306" y="106"/>
                </a:lnTo>
                <a:lnTo>
                  <a:pt x="319" y="119"/>
                </a:lnTo>
                <a:lnTo>
                  <a:pt x="358" y="119"/>
                </a:lnTo>
                <a:lnTo>
                  <a:pt x="361" y="130"/>
                </a:lnTo>
                <a:lnTo>
                  <a:pt x="412" y="134"/>
                </a:lnTo>
                <a:lnTo>
                  <a:pt x="412" y="151"/>
                </a:lnTo>
                <a:lnTo>
                  <a:pt x="451" y="151"/>
                </a:lnTo>
                <a:lnTo>
                  <a:pt x="454" y="140"/>
                </a:lnTo>
                <a:lnTo>
                  <a:pt x="464" y="130"/>
                </a:lnTo>
                <a:lnTo>
                  <a:pt x="481" y="126"/>
                </a:lnTo>
                <a:lnTo>
                  <a:pt x="492" y="134"/>
                </a:lnTo>
                <a:lnTo>
                  <a:pt x="516" y="134"/>
                </a:lnTo>
                <a:lnTo>
                  <a:pt x="547" y="154"/>
                </a:lnTo>
                <a:lnTo>
                  <a:pt x="591" y="174"/>
                </a:lnTo>
                <a:lnTo>
                  <a:pt x="611" y="178"/>
                </a:lnTo>
                <a:lnTo>
                  <a:pt x="615" y="170"/>
                </a:lnTo>
                <a:lnTo>
                  <a:pt x="626" y="166"/>
                </a:lnTo>
                <a:lnTo>
                  <a:pt x="630" y="190"/>
                </a:lnTo>
                <a:lnTo>
                  <a:pt x="651" y="200"/>
                </a:lnTo>
                <a:lnTo>
                  <a:pt x="655" y="196"/>
                </a:lnTo>
                <a:lnTo>
                  <a:pt x="666" y="198"/>
                </a:lnTo>
                <a:lnTo>
                  <a:pt x="666" y="215"/>
                </a:lnTo>
                <a:lnTo>
                  <a:pt x="687" y="223"/>
                </a:lnTo>
                <a:lnTo>
                  <a:pt x="712" y="223"/>
                </a:lnTo>
                <a:lnTo>
                  <a:pt x="725" y="216"/>
                </a:lnTo>
                <a:lnTo>
                  <a:pt x="751" y="190"/>
                </a:lnTo>
                <a:lnTo>
                  <a:pt x="773" y="186"/>
                </a:lnTo>
                <a:lnTo>
                  <a:pt x="779" y="200"/>
                </a:lnTo>
                <a:lnTo>
                  <a:pt x="783" y="211"/>
                </a:lnTo>
                <a:lnTo>
                  <a:pt x="790" y="211"/>
                </a:lnTo>
                <a:lnTo>
                  <a:pt x="799" y="204"/>
                </a:lnTo>
                <a:lnTo>
                  <a:pt x="871" y="202"/>
                </a:lnTo>
                <a:lnTo>
                  <a:pt x="886" y="226"/>
                </a:lnTo>
                <a:lnTo>
                  <a:pt x="890" y="226"/>
                </a:lnTo>
                <a:lnTo>
                  <a:pt x="896" y="218"/>
                </a:lnTo>
                <a:lnTo>
                  <a:pt x="933" y="215"/>
                </a:lnTo>
                <a:lnTo>
                  <a:pt x="928" y="234"/>
                </a:lnTo>
                <a:lnTo>
                  <a:pt x="895" y="248"/>
                </a:lnTo>
                <a:lnTo>
                  <a:pt x="820" y="282"/>
                </a:lnTo>
                <a:lnTo>
                  <a:pt x="781" y="298"/>
                </a:lnTo>
                <a:lnTo>
                  <a:pt x="756" y="319"/>
                </a:lnTo>
                <a:lnTo>
                  <a:pt x="737" y="348"/>
                </a:lnTo>
                <a:lnTo>
                  <a:pt x="718" y="379"/>
                </a:lnTo>
                <a:lnTo>
                  <a:pt x="704" y="386"/>
                </a:lnTo>
                <a:lnTo>
                  <a:pt x="667" y="426"/>
                </a:lnTo>
                <a:lnTo>
                  <a:pt x="656" y="428"/>
                </a:lnTo>
                <a:lnTo>
                  <a:pt x="621" y="450"/>
                </a:lnTo>
                <a:lnTo>
                  <a:pt x="602" y="476"/>
                </a:lnTo>
                <a:lnTo>
                  <a:pt x="599" y="502"/>
                </a:lnTo>
                <a:lnTo>
                  <a:pt x="600" y="568"/>
                </a:lnTo>
                <a:lnTo>
                  <a:pt x="589" y="582"/>
                </a:lnTo>
                <a:lnTo>
                  <a:pt x="548" y="612"/>
                </a:lnTo>
                <a:lnTo>
                  <a:pt x="529" y="661"/>
                </a:lnTo>
                <a:lnTo>
                  <a:pt x="553" y="678"/>
                </a:lnTo>
                <a:lnTo>
                  <a:pt x="559" y="705"/>
                </a:lnTo>
                <a:lnTo>
                  <a:pt x="543" y="731"/>
                </a:lnTo>
                <a:lnTo>
                  <a:pt x="545" y="761"/>
                </a:lnTo>
                <a:lnTo>
                  <a:pt x="548" y="817"/>
                </a:lnTo>
                <a:lnTo>
                  <a:pt x="572" y="841"/>
                </a:lnTo>
                <a:lnTo>
                  <a:pt x="599" y="841"/>
                </a:lnTo>
                <a:lnTo>
                  <a:pt x="615" y="866"/>
                </a:lnTo>
                <a:lnTo>
                  <a:pt x="642" y="870"/>
                </a:lnTo>
                <a:lnTo>
                  <a:pt x="674" y="917"/>
                </a:lnTo>
                <a:lnTo>
                  <a:pt x="731" y="950"/>
                </a:lnTo>
                <a:lnTo>
                  <a:pt x="749" y="974"/>
                </a:lnTo>
                <a:lnTo>
                  <a:pt x="755" y="1026"/>
                </a:lnTo>
                <a:lnTo>
                  <a:pt x="94" y="1035"/>
                </a:lnTo>
                <a:lnTo>
                  <a:pt x="91" y="745"/>
                </a:lnTo>
                <a:lnTo>
                  <a:pt x="87" y="721"/>
                </a:lnTo>
                <a:lnTo>
                  <a:pt x="54" y="693"/>
                </a:lnTo>
                <a:lnTo>
                  <a:pt x="45" y="678"/>
                </a:lnTo>
                <a:lnTo>
                  <a:pt x="45" y="665"/>
                </a:lnTo>
                <a:lnTo>
                  <a:pt x="61" y="652"/>
                </a:lnTo>
                <a:lnTo>
                  <a:pt x="72" y="641"/>
                </a:lnTo>
                <a:lnTo>
                  <a:pt x="74" y="615"/>
                </a:lnTo>
                <a:close/>
              </a:path>
            </a:pathLst>
          </a:custGeom>
          <a:solidFill>
            <a:srgbClr val="157895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  </a:t>
            </a:r>
            <a:r>
              <a:rPr lang="en-US" sz="1050" b="1" dirty="0" smtClean="0">
                <a:solidFill>
                  <a:schemeClr val="bg1"/>
                </a:solidFill>
              </a:rPr>
              <a:t>  68%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30" name="Freeform 6"/>
          <p:cNvSpPr>
            <a:spLocks noEditPoints="1"/>
          </p:cNvSpPr>
          <p:nvPr/>
        </p:nvSpPr>
        <p:spPr bwMode="auto">
          <a:xfrm>
            <a:off x="6100323" y="5209515"/>
            <a:ext cx="1392115" cy="1170836"/>
          </a:xfrm>
          <a:custGeom>
            <a:avLst/>
            <a:gdLst/>
            <a:ahLst/>
            <a:cxnLst>
              <a:cxn ang="0">
                <a:pos x="998" y="145"/>
              </a:cxn>
              <a:cxn ang="0">
                <a:pos x="1111" y="317"/>
              </a:cxn>
              <a:cxn ang="0">
                <a:pos x="1148" y="382"/>
              </a:cxn>
              <a:cxn ang="0">
                <a:pos x="1189" y="476"/>
              </a:cxn>
              <a:cxn ang="0">
                <a:pos x="1275" y="634"/>
              </a:cxn>
              <a:cxn ang="0">
                <a:pos x="1296" y="807"/>
              </a:cxn>
              <a:cxn ang="0">
                <a:pos x="1275" y="862"/>
              </a:cxn>
              <a:cxn ang="0">
                <a:pos x="1277" y="913"/>
              </a:cxn>
              <a:cxn ang="0">
                <a:pos x="1198" y="952"/>
              </a:cxn>
              <a:cxn ang="0">
                <a:pos x="1156" y="969"/>
              </a:cxn>
              <a:cxn ang="0">
                <a:pos x="1138" y="909"/>
              </a:cxn>
              <a:cxn ang="0">
                <a:pos x="1049" y="847"/>
              </a:cxn>
              <a:cxn ang="0">
                <a:pos x="1013" y="793"/>
              </a:cxn>
              <a:cxn ang="0">
                <a:pos x="964" y="768"/>
              </a:cxn>
              <a:cxn ang="0">
                <a:pos x="909" y="693"/>
              </a:cxn>
              <a:cxn ang="0">
                <a:pos x="835" y="595"/>
              </a:cxn>
              <a:cxn ang="0">
                <a:pos x="877" y="517"/>
              </a:cxn>
              <a:cxn ang="0">
                <a:pos x="830" y="519"/>
              </a:cxn>
              <a:cxn ang="0">
                <a:pos x="833" y="568"/>
              </a:cxn>
              <a:cxn ang="0">
                <a:pos x="805" y="474"/>
              </a:cxn>
              <a:cxn ang="0">
                <a:pos x="792" y="327"/>
              </a:cxn>
              <a:cxn ang="0">
                <a:pos x="723" y="287"/>
              </a:cxn>
              <a:cxn ang="0">
                <a:pos x="674" y="225"/>
              </a:cxn>
              <a:cxn ang="0">
                <a:pos x="597" y="175"/>
              </a:cxn>
              <a:cxn ang="0">
                <a:pos x="520" y="170"/>
              </a:cxn>
              <a:cxn ang="0">
                <a:pos x="521" y="203"/>
              </a:cxn>
              <a:cxn ang="0">
                <a:pos x="437" y="246"/>
              </a:cxn>
              <a:cxn ang="0">
                <a:pos x="377" y="235"/>
              </a:cxn>
              <a:cxn ang="0">
                <a:pos x="326" y="197"/>
              </a:cxn>
              <a:cxn ang="0">
                <a:pos x="164" y="157"/>
              </a:cxn>
              <a:cxn ang="0">
                <a:pos x="38" y="183"/>
              </a:cxn>
              <a:cxn ang="0">
                <a:pos x="0" y="87"/>
              </a:cxn>
              <a:cxn ang="0">
                <a:pos x="294" y="28"/>
              </a:cxn>
              <a:cxn ang="0">
                <a:pos x="414" y="57"/>
              </a:cxn>
              <a:cxn ang="0">
                <a:pos x="580" y="67"/>
              </a:cxn>
              <a:cxn ang="0">
                <a:pos x="840" y="52"/>
              </a:cxn>
              <a:cxn ang="0">
                <a:pos x="864" y="45"/>
              </a:cxn>
              <a:cxn ang="0">
                <a:pos x="908" y="4"/>
              </a:cxn>
              <a:cxn ang="0">
                <a:pos x="1071" y="1078"/>
              </a:cxn>
              <a:cxn ang="0">
                <a:pos x="1113" y="1044"/>
              </a:cxn>
              <a:cxn ang="0">
                <a:pos x="1140" y="1058"/>
              </a:cxn>
              <a:cxn ang="0">
                <a:pos x="1059" y="1090"/>
              </a:cxn>
              <a:cxn ang="0">
                <a:pos x="1171" y="1050"/>
              </a:cxn>
              <a:cxn ang="0">
                <a:pos x="1267" y="968"/>
              </a:cxn>
              <a:cxn ang="0">
                <a:pos x="1296" y="872"/>
              </a:cxn>
              <a:cxn ang="0">
                <a:pos x="1271" y="937"/>
              </a:cxn>
              <a:cxn ang="0">
                <a:pos x="1182" y="1030"/>
              </a:cxn>
            </a:cxnLst>
            <a:rect l="0" t="0" r="r" b="b"/>
            <a:pathLst>
              <a:path w="1296" h="1090">
                <a:moveTo>
                  <a:pt x="949" y="6"/>
                </a:moveTo>
                <a:lnTo>
                  <a:pt x="968" y="65"/>
                </a:lnTo>
                <a:lnTo>
                  <a:pt x="998" y="145"/>
                </a:lnTo>
                <a:lnTo>
                  <a:pt x="1042" y="221"/>
                </a:lnTo>
                <a:lnTo>
                  <a:pt x="1072" y="272"/>
                </a:lnTo>
                <a:lnTo>
                  <a:pt x="1111" y="317"/>
                </a:lnTo>
                <a:lnTo>
                  <a:pt x="1144" y="348"/>
                </a:lnTo>
                <a:lnTo>
                  <a:pt x="1157" y="371"/>
                </a:lnTo>
                <a:lnTo>
                  <a:pt x="1148" y="382"/>
                </a:lnTo>
                <a:lnTo>
                  <a:pt x="1141" y="392"/>
                </a:lnTo>
                <a:lnTo>
                  <a:pt x="1166" y="453"/>
                </a:lnTo>
                <a:lnTo>
                  <a:pt x="1189" y="476"/>
                </a:lnTo>
                <a:lnTo>
                  <a:pt x="1209" y="519"/>
                </a:lnTo>
                <a:lnTo>
                  <a:pt x="1239" y="567"/>
                </a:lnTo>
                <a:lnTo>
                  <a:pt x="1275" y="634"/>
                </a:lnTo>
                <a:lnTo>
                  <a:pt x="1286" y="696"/>
                </a:lnTo>
                <a:lnTo>
                  <a:pt x="1290" y="793"/>
                </a:lnTo>
                <a:lnTo>
                  <a:pt x="1296" y="807"/>
                </a:lnTo>
                <a:lnTo>
                  <a:pt x="1292" y="835"/>
                </a:lnTo>
                <a:lnTo>
                  <a:pt x="1273" y="845"/>
                </a:lnTo>
                <a:lnTo>
                  <a:pt x="1275" y="862"/>
                </a:lnTo>
                <a:lnTo>
                  <a:pt x="1270" y="877"/>
                </a:lnTo>
                <a:lnTo>
                  <a:pt x="1273" y="896"/>
                </a:lnTo>
                <a:lnTo>
                  <a:pt x="1277" y="913"/>
                </a:lnTo>
                <a:lnTo>
                  <a:pt x="1254" y="939"/>
                </a:lnTo>
                <a:lnTo>
                  <a:pt x="1230" y="951"/>
                </a:lnTo>
                <a:lnTo>
                  <a:pt x="1198" y="952"/>
                </a:lnTo>
                <a:lnTo>
                  <a:pt x="1186" y="965"/>
                </a:lnTo>
                <a:lnTo>
                  <a:pt x="1166" y="973"/>
                </a:lnTo>
                <a:lnTo>
                  <a:pt x="1156" y="969"/>
                </a:lnTo>
                <a:lnTo>
                  <a:pt x="1147" y="962"/>
                </a:lnTo>
                <a:lnTo>
                  <a:pt x="1144" y="937"/>
                </a:lnTo>
                <a:lnTo>
                  <a:pt x="1138" y="909"/>
                </a:lnTo>
                <a:lnTo>
                  <a:pt x="1110" y="868"/>
                </a:lnTo>
                <a:lnTo>
                  <a:pt x="1081" y="849"/>
                </a:lnTo>
                <a:lnTo>
                  <a:pt x="1049" y="847"/>
                </a:lnTo>
                <a:lnTo>
                  <a:pt x="1043" y="857"/>
                </a:lnTo>
                <a:lnTo>
                  <a:pt x="1018" y="822"/>
                </a:lnTo>
                <a:lnTo>
                  <a:pt x="1013" y="793"/>
                </a:lnTo>
                <a:lnTo>
                  <a:pt x="992" y="760"/>
                </a:lnTo>
                <a:lnTo>
                  <a:pt x="977" y="751"/>
                </a:lnTo>
                <a:lnTo>
                  <a:pt x="964" y="768"/>
                </a:lnTo>
                <a:lnTo>
                  <a:pt x="949" y="766"/>
                </a:lnTo>
                <a:lnTo>
                  <a:pt x="932" y="725"/>
                </a:lnTo>
                <a:lnTo>
                  <a:pt x="909" y="693"/>
                </a:lnTo>
                <a:lnTo>
                  <a:pt x="885" y="649"/>
                </a:lnTo>
                <a:lnTo>
                  <a:pt x="864" y="625"/>
                </a:lnTo>
                <a:lnTo>
                  <a:pt x="835" y="595"/>
                </a:lnTo>
                <a:lnTo>
                  <a:pt x="852" y="574"/>
                </a:lnTo>
                <a:lnTo>
                  <a:pt x="879" y="530"/>
                </a:lnTo>
                <a:lnTo>
                  <a:pt x="877" y="517"/>
                </a:lnTo>
                <a:lnTo>
                  <a:pt x="840" y="509"/>
                </a:lnTo>
                <a:lnTo>
                  <a:pt x="827" y="514"/>
                </a:lnTo>
                <a:lnTo>
                  <a:pt x="830" y="519"/>
                </a:lnTo>
                <a:lnTo>
                  <a:pt x="851" y="527"/>
                </a:lnTo>
                <a:lnTo>
                  <a:pt x="839" y="564"/>
                </a:lnTo>
                <a:lnTo>
                  <a:pt x="833" y="568"/>
                </a:lnTo>
                <a:lnTo>
                  <a:pt x="818" y="535"/>
                </a:lnTo>
                <a:lnTo>
                  <a:pt x="808" y="496"/>
                </a:lnTo>
                <a:lnTo>
                  <a:pt x="805" y="474"/>
                </a:lnTo>
                <a:lnTo>
                  <a:pt x="817" y="435"/>
                </a:lnTo>
                <a:lnTo>
                  <a:pt x="817" y="358"/>
                </a:lnTo>
                <a:lnTo>
                  <a:pt x="792" y="327"/>
                </a:lnTo>
                <a:lnTo>
                  <a:pt x="781" y="303"/>
                </a:lnTo>
                <a:lnTo>
                  <a:pt x="739" y="292"/>
                </a:lnTo>
                <a:lnTo>
                  <a:pt x="723" y="287"/>
                </a:lnTo>
                <a:lnTo>
                  <a:pt x="710" y="265"/>
                </a:lnTo>
                <a:lnTo>
                  <a:pt x="683" y="252"/>
                </a:lnTo>
                <a:lnTo>
                  <a:pt x="674" y="225"/>
                </a:lnTo>
                <a:lnTo>
                  <a:pt x="651" y="218"/>
                </a:lnTo>
                <a:lnTo>
                  <a:pt x="631" y="187"/>
                </a:lnTo>
                <a:lnTo>
                  <a:pt x="597" y="175"/>
                </a:lnTo>
                <a:lnTo>
                  <a:pt x="574" y="163"/>
                </a:lnTo>
                <a:lnTo>
                  <a:pt x="552" y="163"/>
                </a:lnTo>
                <a:lnTo>
                  <a:pt x="520" y="170"/>
                </a:lnTo>
                <a:lnTo>
                  <a:pt x="518" y="186"/>
                </a:lnTo>
                <a:lnTo>
                  <a:pt x="525" y="193"/>
                </a:lnTo>
                <a:lnTo>
                  <a:pt x="521" y="203"/>
                </a:lnTo>
                <a:lnTo>
                  <a:pt x="496" y="201"/>
                </a:lnTo>
                <a:lnTo>
                  <a:pt x="465" y="231"/>
                </a:lnTo>
                <a:lnTo>
                  <a:pt x="437" y="246"/>
                </a:lnTo>
                <a:lnTo>
                  <a:pt x="405" y="246"/>
                </a:lnTo>
                <a:lnTo>
                  <a:pt x="379" y="257"/>
                </a:lnTo>
                <a:lnTo>
                  <a:pt x="377" y="235"/>
                </a:lnTo>
                <a:lnTo>
                  <a:pt x="363" y="218"/>
                </a:lnTo>
                <a:lnTo>
                  <a:pt x="339" y="209"/>
                </a:lnTo>
                <a:lnTo>
                  <a:pt x="326" y="197"/>
                </a:lnTo>
                <a:lnTo>
                  <a:pt x="261" y="165"/>
                </a:lnTo>
                <a:lnTo>
                  <a:pt x="199" y="152"/>
                </a:lnTo>
                <a:lnTo>
                  <a:pt x="164" y="157"/>
                </a:lnTo>
                <a:lnTo>
                  <a:pt x="115" y="161"/>
                </a:lnTo>
                <a:lnTo>
                  <a:pt x="66" y="178"/>
                </a:lnTo>
                <a:lnTo>
                  <a:pt x="38" y="183"/>
                </a:lnTo>
                <a:lnTo>
                  <a:pt x="36" y="118"/>
                </a:lnTo>
                <a:lnTo>
                  <a:pt x="15" y="101"/>
                </a:lnTo>
                <a:lnTo>
                  <a:pt x="0" y="87"/>
                </a:lnTo>
                <a:lnTo>
                  <a:pt x="3" y="62"/>
                </a:lnTo>
                <a:lnTo>
                  <a:pt x="86" y="52"/>
                </a:lnTo>
                <a:lnTo>
                  <a:pt x="294" y="28"/>
                </a:lnTo>
                <a:lnTo>
                  <a:pt x="349" y="22"/>
                </a:lnTo>
                <a:lnTo>
                  <a:pt x="393" y="25"/>
                </a:lnTo>
                <a:lnTo>
                  <a:pt x="414" y="57"/>
                </a:lnTo>
                <a:lnTo>
                  <a:pt x="426" y="68"/>
                </a:lnTo>
                <a:lnTo>
                  <a:pt x="491" y="73"/>
                </a:lnTo>
                <a:lnTo>
                  <a:pt x="580" y="67"/>
                </a:lnTo>
                <a:lnTo>
                  <a:pt x="755" y="57"/>
                </a:lnTo>
                <a:lnTo>
                  <a:pt x="799" y="51"/>
                </a:lnTo>
                <a:lnTo>
                  <a:pt x="840" y="52"/>
                </a:lnTo>
                <a:lnTo>
                  <a:pt x="844" y="77"/>
                </a:lnTo>
                <a:lnTo>
                  <a:pt x="862" y="83"/>
                </a:lnTo>
                <a:lnTo>
                  <a:pt x="864" y="45"/>
                </a:lnTo>
                <a:lnTo>
                  <a:pt x="852" y="12"/>
                </a:lnTo>
                <a:lnTo>
                  <a:pt x="862" y="0"/>
                </a:lnTo>
                <a:lnTo>
                  <a:pt x="908" y="4"/>
                </a:lnTo>
                <a:lnTo>
                  <a:pt x="949" y="6"/>
                </a:lnTo>
                <a:close/>
                <a:moveTo>
                  <a:pt x="1052" y="1083"/>
                </a:moveTo>
                <a:lnTo>
                  <a:pt x="1071" y="1078"/>
                </a:lnTo>
                <a:lnTo>
                  <a:pt x="1082" y="1075"/>
                </a:lnTo>
                <a:lnTo>
                  <a:pt x="1093" y="1057"/>
                </a:lnTo>
                <a:lnTo>
                  <a:pt x="1113" y="1044"/>
                </a:lnTo>
                <a:lnTo>
                  <a:pt x="1123" y="1047"/>
                </a:lnTo>
                <a:lnTo>
                  <a:pt x="1137" y="1050"/>
                </a:lnTo>
                <a:lnTo>
                  <a:pt x="1140" y="1058"/>
                </a:lnTo>
                <a:lnTo>
                  <a:pt x="1112" y="1068"/>
                </a:lnTo>
                <a:lnTo>
                  <a:pt x="1078" y="1080"/>
                </a:lnTo>
                <a:lnTo>
                  <a:pt x="1059" y="1090"/>
                </a:lnTo>
                <a:lnTo>
                  <a:pt x="1052" y="1083"/>
                </a:lnTo>
                <a:close/>
                <a:moveTo>
                  <a:pt x="1161" y="1042"/>
                </a:moveTo>
                <a:lnTo>
                  <a:pt x="1171" y="1050"/>
                </a:lnTo>
                <a:lnTo>
                  <a:pt x="1193" y="1033"/>
                </a:lnTo>
                <a:lnTo>
                  <a:pt x="1237" y="999"/>
                </a:lnTo>
                <a:lnTo>
                  <a:pt x="1267" y="968"/>
                </a:lnTo>
                <a:lnTo>
                  <a:pt x="1288" y="914"/>
                </a:lnTo>
                <a:lnTo>
                  <a:pt x="1296" y="900"/>
                </a:lnTo>
                <a:lnTo>
                  <a:pt x="1296" y="872"/>
                </a:lnTo>
                <a:lnTo>
                  <a:pt x="1291" y="876"/>
                </a:lnTo>
                <a:lnTo>
                  <a:pt x="1283" y="900"/>
                </a:lnTo>
                <a:lnTo>
                  <a:pt x="1271" y="937"/>
                </a:lnTo>
                <a:lnTo>
                  <a:pt x="1244" y="979"/>
                </a:lnTo>
                <a:lnTo>
                  <a:pt x="1209" y="1014"/>
                </a:lnTo>
                <a:lnTo>
                  <a:pt x="1182" y="1030"/>
                </a:lnTo>
                <a:lnTo>
                  <a:pt x="1161" y="1042"/>
                </a:lnTo>
                <a:close/>
              </a:path>
            </a:pathLst>
          </a:custGeom>
          <a:solidFill>
            <a:srgbClr val="157895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74725" algn="ctr"/>
            <a:r>
              <a:rPr lang="en-US" sz="1050" b="1" dirty="0" smtClean="0">
                <a:solidFill>
                  <a:schemeClr val="bg1"/>
                </a:solidFill>
              </a:rPr>
              <a:t>80%  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49" name="Freeform 25"/>
          <p:cNvSpPr>
            <a:spLocks noEditPoints="1"/>
          </p:cNvSpPr>
          <p:nvPr/>
        </p:nvSpPr>
        <p:spPr bwMode="auto">
          <a:xfrm>
            <a:off x="6534285" y="3951672"/>
            <a:ext cx="1354519" cy="590789"/>
          </a:xfrm>
          <a:custGeom>
            <a:avLst/>
            <a:gdLst/>
            <a:ahLst/>
            <a:cxnLst>
              <a:cxn ang="0">
                <a:pos x="1444" y="49"/>
              </a:cxn>
              <a:cxn ang="0">
                <a:pos x="1504" y="138"/>
              </a:cxn>
              <a:cxn ang="0">
                <a:pos x="1486" y="162"/>
              </a:cxn>
              <a:cxn ang="0">
                <a:pos x="1491" y="211"/>
              </a:cxn>
              <a:cxn ang="0">
                <a:pos x="1458" y="245"/>
              </a:cxn>
              <a:cxn ang="0">
                <a:pos x="1408" y="290"/>
              </a:cxn>
              <a:cxn ang="0">
                <a:pos x="1369" y="285"/>
              </a:cxn>
              <a:cxn ang="0">
                <a:pos x="1356" y="285"/>
              </a:cxn>
              <a:cxn ang="0">
                <a:pos x="1376" y="295"/>
              </a:cxn>
              <a:cxn ang="0">
                <a:pos x="1365" y="371"/>
              </a:cxn>
              <a:cxn ang="0">
                <a:pos x="1413" y="387"/>
              </a:cxn>
              <a:cxn ang="0">
                <a:pos x="1449" y="359"/>
              </a:cxn>
              <a:cxn ang="0">
                <a:pos x="1398" y="443"/>
              </a:cxn>
              <a:cxn ang="0">
                <a:pos x="1374" y="439"/>
              </a:cxn>
              <a:cxn ang="0">
                <a:pos x="1295" y="469"/>
              </a:cxn>
              <a:cxn ang="0">
                <a:pos x="1196" y="569"/>
              </a:cxn>
              <a:cxn ang="0">
                <a:pos x="1172" y="658"/>
              </a:cxn>
              <a:cxn ang="0">
                <a:pos x="1071" y="677"/>
              </a:cxn>
              <a:cxn ang="0">
                <a:pos x="845" y="519"/>
              </a:cxn>
              <a:cxn ang="0">
                <a:pos x="690" y="525"/>
              </a:cxn>
              <a:cxn ang="0">
                <a:pos x="631" y="500"/>
              </a:cxn>
              <a:cxn ang="0">
                <a:pos x="436" y="484"/>
              </a:cxn>
              <a:cxn ang="0">
                <a:pos x="273" y="537"/>
              </a:cxn>
              <a:cxn ang="0">
                <a:pos x="0" y="589"/>
              </a:cxn>
              <a:cxn ang="0">
                <a:pos x="23" y="534"/>
              </a:cxn>
              <a:cxn ang="0">
                <a:pos x="57" y="490"/>
              </a:cxn>
              <a:cxn ang="0">
                <a:pos x="138" y="448"/>
              </a:cxn>
              <a:cxn ang="0">
                <a:pos x="223" y="392"/>
              </a:cxn>
              <a:cxn ang="0">
                <a:pos x="268" y="322"/>
              </a:cxn>
              <a:cxn ang="0">
                <a:pos x="283" y="332"/>
              </a:cxn>
              <a:cxn ang="0">
                <a:pos x="325" y="299"/>
              </a:cxn>
              <a:cxn ang="0">
                <a:pos x="369" y="296"/>
              </a:cxn>
              <a:cxn ang="0">
                <a:pos x="414" y="235"/>
              </a:cxn>
              <a:cxn ang="0">
                <a:pos x="421" y="177"/>
              </a:cxn>
              <a:cxn ang="0">
                <a:pos x="535" y="169"/>
              </a:cxn>
              <a:cxn ang="0">
                <a:pos x="844" y="125"/>
              </a:cxn>
              <a:cxn ang="0">
                <a:pos x="1261" y="35"/>
              </a:cxn>
              <a:cxn ang="0">
                <a:pos x="1423" y="0"/>
              </a:cxn>
              <a:cxn ang="0">
                <a:pos x="1491" y="307"/>
              </a:cxn>
              <a:cxn ang="0">
                <a:pos x="1538" y="274"/>
              </a:cxn>
              <a:cxn ang="0">
                <a:pos x="1534" y="193"/>
              </a:cxn>
              <a:cxn ang="0">
                <a:pos x="1512" y="151"/>
              </a:cxn>
              <a:cxn ang="0">
                <a:pos x="1547" y="203"/>
              </a:cxn>
              <a:cxn ang="0">
                <a:pos x="1550" y="282"/>
              </a:cxn>
              <a:cxn ang="0">
                <a:pos x="1487" y="321"/>
              </a:cxn>
              <a:cxn ang="0">
                <a:pos x="1466" y="332"/>
              </a:cxn>
            </a:cxnLst>
            <a:rect l="0" t="0" r="r" b="b"/>
            <a:pathLst>
              <a:path w="1551" h="677">
                <a:moveTo>
                  <a:pt x="1423" y="0"/>
                </a:moveTo>
                <a:cubicBezTo>
                  <a:pt x="1444" y="49"/>
                  <a:pt x="1444" y="49"/>
                  <a:pt x="1444" y="49"/>
                </a:cubicBezTo>
                <a:cubicBezTo>
                  <a:pt x="1479" y="114"/>
                  <a:pt x="1479" y="114"/>
                  <a:pt x="1479" y="114"/>
                </a:cubicBezTo>
                <a:cubicBezTo>
                  <a:pt x="1504" y="138"/>
                  <a:pt x="1504" y="138"/>
                  <a:pt x="1504" y="138"/>
                </a:cubicBezTo>
                <a:cubicBezTo>
                  <a:pt x="1510" y="160"/>
                  <a:pt x="1510" y="160"/>
                  <a:pt x="1510" y="160"/>
                </a:cubicBezTo>
                <a:cubicBezTo>
                  <a:pt x="1486" y="162"/>
                  <a:pt x="1486" y="162"/>
                  <a:pt x="1486" y="162"/>
                </a:cubicBezTo>
                <a:cubicBezTo>
                  <a:pt x="1494" y="169"/>
                  <a:pt x="1494" y="169"/>
                  <a:pt x="1494" y="169"/>
                </a:cubicBezTo>
                <a:cubicBezTo>
                  <a:pt x="1491" y="211"/>
                  <a:pt x="1491" y="211"/>
                  <a:pt x="1491" y="211"/>
                </a:cubicBezTo>
                <a:cubicBezTo>
                  <a:pt x="1465" y="224"/>
                  <a:pt x="1465" y="224"/>
                  <a:pt x="1465" y="224"/>
                </a:cubicBezTo>
                <a:cubicBezTo>
                  <a:pt x="1458" y="245"/>
                  <a:pt x="1458" y="245"/>
                  <a:pt x="1458" y="245"/>
                </a:cubicBezTo>
                <a:cubicBezTo>
                  <a:pt x="1445" y="274"/>
                  <a:pt x="1445" y="274"/>
                  <a:pt x="1445" y="274"/>
                </a:cubicBezTo>
                <a:cubicBezTo>
                  <a:pt x="1408" y="290"/>
                  <a:pt x="1408" y="290"/>
                  <a:pt x="1408" y="290"/>
                </a:cubicBezTo>
                <a:cubicBezTo>
                  <a:pt x="1384" y="287"/>
                  <a:pt x="1384" y="287"/>
                  <a:pt x="1384" y="287"/>
                </a:cubicBezTo>
                <a:cubicBezTo>
                  <a:pt x="1369" y="285"/>
                  <a:pt x="1369" y="285"/>
                  <a:pt x="1369" y="285"/>
                </a:cubicBezTo>
                <a:cubicBezTo>
                  <a:pt x="1353" y="272"/>
                  <a:pt x="1353" y="272"/>
                  <a:pt x="1353" y="272"/>
                </a:cubicBezTo>
                <a:cubicBezTo>
                  <a:pt x="1356" y="285"/>
                  <a:pt x="1356" y="285"/>
                  <a:pt x="1356" y="285"/>
                </a:cubicBezTo>
                <a:cubicBezTo>
                  <a:pt x="1356" y="295"/>
                  <a:pt x="1356" y="295"/>
                  <a:pt x="1356" y="295"/>
                </a:cubicBezTo>
                <a:cubicBezTo>
                  <a:pt x="1376" y="295"/>
                  <a:pt x="1376" y="295"/>
                  <a:pt x="1376" y="295"/>
                </a:cubicBezTo>
                <a:cubicBezTo>
                  <a:pt x="1384" y="308"/>
                  <a:pt x="1384" y="308"/>
                  <a:pt x="1384" y="308"/>
                </a:cubicBezTo>
                <a:cubicBezTo>
                  <a:pt x="1365" y="371"/>
                  <a:pt x="1365" y="371"/>
                  <a:pt x="1365" y="371"/>
                </a:cubicBezTo>
                <a:cubicBezTo>
                  <a:pt x="1407" y="371"/>
                  <a:pt x="1407" y="371"/>
                  <a:pt x="1407" y="371"/>
                </a:cubicBezTo>
                <a:cubicBezTo>
                  <a:pt x="1413" y="387"/>
                  <a:pt x="1413" y="387"/>
                  <a:pt x="1413" y="387"/>
                </a:cubicBezTo>
                <a:cubicBezTo>
                  <a:pt x="1436" y="364"/>
                  <a:pt x="1436" y="364"/>
                  <a:pt x="1436" y="364"/>
                </a:cubicBezTo>
                <a:cubicBezTo>
                  <a:pt x="1449" y="359"/>
                  <a:pt x="1449" y="359"/>
                  <a:pt x="1449" y="359"/>
                </a:cubicBezTo>
                <a:cubicBezTo>
                  <a:pt x="1429" y="395"/>
                  <a:pt x="1429" y="395"/>
                  <a:pt x="1429" y="395"/>
                </a:cubicBezTo>
                <a:cubicBezTo>
                  <a:pt x="1398" y="443"/>
                  <a:pt x="1398" y="443"/>
                  <a:pt x="1398" y="443"/>
                </a:cubicBezTo>
                <a:cubicBezTo>
                  <a:pt x="1386" y="443"/>
                  <a:pt x="1386" y="443"/>
                  <a:pt x="1386" y="443"/>
                </a:cubicBezTo>
                <a:cubicBezTo>
                  <a:pt x="1374" y="439"/>
                  <a:pt x="1374" y="439"/>
                  <a:pt x="1374" y="439"/>
                </a:cubicBezTo>
                <a:cubicBezTo>
                  <a:pt x="1347" y="445"/>
                  <a:pt x="1347" y="445"/>
                  <a:pt x="1347" y="445"/>
                </a:cubicBezTo>
                <a:cubicBezTo>
                  <a:pt x="1295" y="469"/>
                  <a:pt x="1295" y="469"/>
                  <a:pt x="1295" y="469"/>
                </a:cubicBezTo>
                <a:cubicBezTo>
                  <a:pt x="1230" y="523"/>
                  <a:pt x="1230" y="523"/>
                  <a:pt x="1230" y="523"/>
                </a:cubicBezTo>
                <a:cubicBezTo>
                  <a:pt x="1196" y="569"/>
                  <a:pt x="1196" y="569"/>
                  <a:pt x="1196" y="569"/>
                </a:cubicBezTo>
                <a:cubicBezTo>
                  <a:pt x="1177" y="634"/>
                  <a:pt x="1177" y="634"/>
                  <a:pt x="1177" y="634"/>
                </a:cubicBezTo>
                <a:cubicBezTo>
                  <a:pt x="1172" y="658"/>
                  <a:pt x="1172" y="658"/>
                  <a:pt x="1172" y="658"/>
                </a:cubicBezTo>
                <a:cubicBezTo>
                  <a:pt x="1125" y="663"/>
                  <a:pt x="1125" y="663"/>
                  <a:pt x="1125" y="663"/>
                </a:cubicBezTo>
                <a:cubicBezTo>
                  <a:pt x="1071" y="677"/>
                  <a:pt x="1071" y="677"/>
                  <a:pt x="1071" y="677"/>
                </a:cubicBezTo>
                <a:cubicBezTo>
                  <a:pt x="971" y="595"/>
                  <a:pt x="971" y="595"/>
                  <a:pt x="971" y="595"/>
                </a:cubicBezTo>
                <a:cubicBezTo>
                  <a:pt x="845" y="519"/>
                  <a:pt x="845" y="519"/>
                  <a:pt x="845" y="519"/>
                </a:cubicBezTo>
                <a:cubicBezTo>
                  <a:pt x="816" y="511"/>
                  <a:pt x="816" y="511"/>
                  <a:pt x="816" y="511"/>
                </a:cubicBezTo>
                <a:cubicBezTo>
                  <a:pt x="690" y="525"/>
                  <a:pt x="690" y="525"/>
                  <a:pt x="690" y="525"/>
                </a:cubicBezTo>
                <a:cubicBezTo>
                  <a:pt x="647" y="533"/>
                  <a:pt x="647" y="533"/>
                  <a:pt x="647" y="533"/>
                </a:cubicBezTo>
                <a:cubicBezTo>
                  <a:pt x="631" y="500"/>
                  <a:pt x="631" y="500"/>
                  <a:pt x="631" y="500"/>
                </a:cubicBezTo>
                <a:cubicBezTo>
                  <a:pt x="601" y="479"/>
                  <a:pt x="601" y="479"/>
                  <a:pt x="601" y="479"/>
                </a:cubicBezTo>
                <a:cubicBezTo>
                  <a:pt x="436" y="484"/>
                  <a:pt x="436" y="484"/>
                  <a:pt x="436" y="484"/>
                </a:cubicBezTo>
                <a:cubicBezTo>
                  <a:pt x="364" y="492"/>
                  <a:pt x="364" y="492"/>
                  <a:pt x="364" y="492"/>
                </a:cubicBezTo>
                <a:cubicBezTo>
                  <a:pt x="273" y="537"/>
                  <a:pt x="273" y="537"/>
                  <a:pt x="273" y="537"/>
                </a:cubicBezTo>
                <a:cubicBezTo>
                  <a:pt x="212" y="563"/>
                  <a:pt x="212" y="563"/>
                  <a:pt x="212" y="563"/>
                </a:cubicBezTo>
                <a:cubicBezTo>
                  <a:pt x="0" y="589"/>
                  <a:pt x="0" y="589"/>
                  <a:pt x="0" y="589"/>
                </a:cubicBezTo>
                <a:cubicBezTo>
                  <a:pt x="5" y="548"/>
                  <a:pt x="5" y="548"/>
                  <a:pt x="5" y="548"/>
                </a:cubicBezTo>
                <a:cubicBezTo>
                  <a:pt x="23" y="534"/>
                  <a:pt x="23" y="534"/>
                  <a:pt x="23" y="534"/>
                </a:cubicBezTo>
                <a:cubicBezTo>
                  <a:pt x="50" y="527"/>
                  <a:pt x="50" y="527"/>
                  <a:pt x="50" y="527"/>
                </a:cubicBezTo>
                <a:cubicBezTo>
                  <a:pt x="57" y="490"/>
                  <a:pt x="57" y="490"/>
                  <a:pt x="57" y="490"/>
                </a:cubicBezTo>
                <a:cubicBezTo>
                  <a:pt x="99" y="463"/>
                  <a:pt x="99" y="463"/>
                  <a:pt x="99" y="463"/>
                </a:cubicBezTo>
                <a:cubicBezTo>
                  <a:pt x="138" y="448"/>
                  <a:pt x="138" y="448"/>
                  <a:pt x="138" y="448"/>
                </a:cubicBezTo>
                <a:cubicBezTo>
                  <a:pt x="180" y="413"/>
                  <a:pt x="180" y="413"/>
                  <a:pt x="180" y="413"/>
                </a:cubicBezTo>
                <a:cubicBezTo>
                  <a:pt x="223" y="392"/>
                  <a:pt x="223" y="392"/>
                  <a:pt x="223" y="392"/>
                </a:cubicBezTo>
                <a:cubicBezTo>
                  <a:pt x="230" y="361"/>
                  <a:pt x="230" y="361"/>
                  <a:pt x="230" y="361"/>
                </a:cubicBezTo>
                <a:cubicBezTo>
                  <a:pt x="268" y="322"/>
                  <a:pt x="268" y="322"/>
                  <a:pt x="268" y="322"/>
                </a:cubicBezTo>
                <a:cubicBezTo>
                  <a:pt x="275" y="320"/>
                  <a:pt x="275" y="320"/>
                  <a:pt x="275" y="320"/>
                </a:cubicBezTo>
                <a:cubicBezTo>
                  <a:pt x="275" y="320"/>
                  <a:pt x="275" y="332"/>
                  <a:pt x="283" y="332"/>
                </a:cubicBezTo>
                <a:cubicBezTo>
                  <a:pt x="291" y="332"/>
                  <a:pt x="302" y="335"/>
                  <a:pt x="302" y="335"/>
                </a:cubicBezTo>
                <a:cubicBezTo>
                  <a:pt x="325" y="299"/>
                  <a:pt x="325" y="299"/>
                  <a:pt x="325" y="299"/>
                </a:cubicBezTo>
                <a:cubicBezTo>
                  <a:pt x="346" y="293"/>
                  <a:pt x="346" y="293"/>
                  <a:pt x="346" y="293"/>
                </a:cubicBezTo>
                <a:cubicBezTo>
                  <a:pt x="369" y="296"/>
                  <a:pt x="369" y="296"/>
                  <a:pt x="369" y="296"/>
                </a:cubicBezTo>
                <a:cubicBezTo>
                  <a:pt x="385" y="261"/>
                  <a:pt x="385" y="261"/>
                  <a:pt x="385" y="261"/>
                </a:cubicBezTo>
                <a:cubicBezTo>
                  <a:pt x="414" y="235"/>
                  <a:pt x="414" y="235"/>
                  <a:pt x="414" y="235"/>
                </a:cubicBezTo>
                <a:cubicBezTo>
                  <a:pt x="419" y="214"/>
                  <a:pt x="419" y="214"/>
                  <a:pt x="419" y="214"/>
                </a:cubicBezTo>
                <a:cubicBezTo>
                  <a:pt x="421" y="177"/>
                  <a:pt x="421" y="177"/>
                  <a:pt x="421" y="177"/>
                </a:cubicBezTo>
                <a:cubicBezTo>
                  <a:pt x="463" y="177"/>
                  <a:pt x="463" y="177"/>
                  <a:pt x="463" y="177"/>
                </a:cubicBezTo>
                <a:cubicBezTo>
                  <a:pt x="535" y="169"/>
                  <a:pt x="535" y="169"/>
                  <a:pt x="535" y="169"/>
                </a:cubicBezTo>
                <a:cubicBezTo>
                  <a:pt x="693" y="146"/>
                  <a:pt x="693" y="146"/>
                  <a:pt x="693" y="146"/>
                </a:cubicBezTo>
                <a:cubicBezTo>
                  <a:pt x="844" y="125"/>
                  <a:pt x="844" y="125"/>
                  <a:pt x="844" y="125"/>
                </a:cubicBezTo>
                <a:cubicBezTo>
                  <a:pt x="1061" y="78"/>
                  <a:pt x="1061" y="78"/>
                  <a:pt x="1061" y="78"/>
                </a:cubicBezTo>
                <a:cubicBezTo>
                  <a:pt x="1261" y="35"/>
                  <a:pt x="1261" y="35"/>
                  <a:pt x="1261" y="35"/>
                </a:cubicBezTo>
                <a:cubicBezTo>
                  <a:pt x="1372" y="11"/>
                  <a:pt x="1372" y="11"/>
                  <a:pt x="1372" y="11"/>
                </a:cubicBezTo>
                <a:lnTo>
                  <a:pt x="1423" y="0"/>
                </a:lnTo>
                <a:close/>
                <a:moveTo>
                  <a:pt x="1466" y="332"/>
                </a:moveTo>
                <a:cubicBezTo>
                  <a:pt x="1491" y="307"/>
                  <a:pt x="1491" y="307"/>
                  <a:pt x="1491" y="307"/>
                </a:cubicBezTo>
                <a:cubicBezTo>
                  <a:pt x="1523" y="281"/>
                  <a:pt x="1523" y="281"/>
                  <a:pt x="1523" y="281"/>
                </a:cubicBezTo>
                <a:cubicBezTo>
                  <a:pt x="1538" y="274"/>
                  <a:pt x="1538" y="274"/>
                  <a:pt x="1538" y="274"/>
                </a:cubicBezTo>
                <a:cubicBezTo>
                  <a:pt x="1540" y="254"/>
                  <a:pt x="1540" y="254"/>
                  <a:pt x="1540" y="254"/>
                </a:cubicBezTo>
                <a:cubicBezTo>
                  <a:pt x="1534" y="193"/>
                  <a:pt x="1534" y="193"/>
                  <a:pt x="1534" y="193"/>
                </a:cubicBezTo>
                <a:cubicBezTo>
                  <a:pt x="1519" y="169"/>
                  <a:pt x="1519" y="169"/>
                  <a:pt x="1519" y="169"/>
                </a:cubicBezTo>
                <a:cubicBezTo>
                  <a:pt x="1512" y="151"/>
                  <a:pt x="1512" y="151"/>
                  <a:pt x="1512" y="151"/>
                </a:cubicBezTo>
                <a:cubicBezTo>
                  <a:pt x="1520" y="148"/>
                  <a:pt x="1520" y="148"/>
                  <a:pt x="1520" y="148"/>
                </a:cubicBezTo>
                <a:cubicBezTo>
                  <a:pt x="1547" y="203"/>
                  <a:pt x="1547" y="203"/>
                  <a:pt x="1547" y="203"/>
                </a:cubicBezTo>
                <a:cubicBezTo>
                  <a:pt x="1551" y="248"/>
                  <a:pt x="1551" y="248"/>
                  <a:pt x="1551" y="248"/>
                </a:cubicBezTo>
                <a:cubicBezTo>
                  <a:pt x="1550" y="282"/>
                  <a:pt x="1550" y="282"/>
                  <a:pt x="1550" y="282"/>
                </a:cubicBezTo>
                <a:cubicBezTo>
                  <a:pt x="1516" y="297"/>
                  <a:pt x="1516" y="297"/>
                  <a:pt x="1516" y="297"/>
                </a:cubicBezTo>
                <a:cubicBezTo>
                  <a:pt x="1487" y="321"/>
                  <a:pt x="1487" y="321"/>
                  <a:pt x="1487" y="321"/>
                </a:cubicBezTo>
                <a:cubicBezTo>
                  <a:pt x="1476" y="333"/>
                  <a:pt x="1476" y="333"/>
                  <a:pt x="1476" y="333"/>
                </a:cubicBezTo>
                <a:lnTo>
                  <a:pt x="1466" y="332"/>
                </a:lnTo>
                <a:close/>
              </a:path>
            </a:pathLst>
          </a:custGeom>
          <a:solidFill>
            <a:srgbClr val="1CA0C6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58%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auto">
          <a:xfrm>
            <a:off x="5589021" y="4105277"/>
            <a:ext cx="1312626" cy="451149"/>
          </a:xfrm>
          <a:custGeom>
            <a:avLst/>
            <a:gdLst/>
            <a:ahLst/>
            <a:cxnLst>
              <a:cxn ang="0">
                <a:pos x="1122" y="63"/>
              </a:cxn>
              <a:cxn ang="0">
                <a:pos x="603" y="113"/>
              </a:cxn>
              <a:cxn ang="0">
                <a:pos x="445" y="131"/>
              </a:cxn>
              <a:cxn ang="0">
                <a:pos x="399" y="136"/>
              </a:cxn>
              <a:cxn ang="0">
                <a:pos x="360" y="136"/>
              </a:cxn>
              <a:cxn ang="0">
                <a:pos x="358" y="177"/>
              </a:cxn>
              <a:cxn ang="0">
                <a:pos x="276" y="180"/>
              </a:cxn>
              <a:cxn ang="0">
                <a:pos x="207" y="186"/>
              </a:cxn>
              <a:cxn ang="0">
                <a:pos x="126" y="185"/>
              </a:cxn>
              <a:cxn ang="0">
                <a:pos x="112" y="255"/>
              </a:cxn>
              <a:cxn ang="0">
                <a:pos x="95" y="310"/>
              </a:cxn>
              <a:cxn ang="0">
                <a:pos x="62" y="338"/>
              </a:cxn>
              <a:cxn ang="0">
                <a:pos x="48" y="382"/>
              </a:cxn>
              <a:cxn ang="0">
                <a:pos x="45" y="407"/>
              </a:cxn>
              <a:cxn ang="0">
                <a:pos x="5" y="430"/>
              </a:cxn>
              <a:cxn ang="0">
                <a:pos x="19" y="466"/>
              </a:cxn>
              <a:cxn ang="0">
                <a:pos x="10" y="509"/>
              </a:cxn>
              <a:cxn ang="0">
                <a:pos x="0" y="517"/>
              </a:cxn>
              <a:cxn ang="0">
                <a:pos x="1082" y="413"/>
              </a:cxn>
              <a:cxn ang="0">
                <a:pos x="1086" y="374"/>
              </a:cxn>
              <a:cxn ang="0">
                <a:pos x="1104" y="359"/>
              </a:cxn>
              <a:cxn ang="0">
                <a:pos x="1132" y="351"/>
              </a:cxn>
              <a:cxn ang="0">
                <a:pos x="1139" y="314"/>
              </a:cxn>
              <a:cxn ang="0">
                <a:pos x="1180" y="287"/>
              </a:cxn>
              <a:cxn ang="0">
                <a:pos x="1220" y="272"/>
              </a:cxn>
              <a:cxn ang="0">
                <a:pos x="1261" y="236"/>
              </a:cxn>
              <a:cxn ang="0">
                <a:pos x="1305" y="216"/>
              </a:cxn>
              <a:cxn ang="0">
                <a:pos x="1311" y="185"/>
              </a:cxn>
              <a:cxn ang="0">
                <a:pos x="1351" y="146"/>
              </a:cxn>
              <a:cxn ang="0">
                <a:pos x="1357" y="144"/>
              </a:cxn>
              <a:cxn ang="0">
                <a:pos x="1365" y="156"/>
              </a:cxn>
              <a:cxn ang="0">
                <a:pos x="1385" y="159"/>
              </a:cxn>
              <a:cxn ang="0">
                <a:pos x="1407" y="123"/>
              </a:cxn>
              <a:cxn ang="0">
                <a:pos x="1428" y="117"/>
              </a:cxn>
              <a:cxn ang="0">
                <a:pos x="1451" y="120"/>
              </a:cxn>
              <a:cxn ang="0">
                <a:pos x="1467" y="85"/>
              </a:cxn>
              <a:cxn ang="0">
                <a:pos x="1496" y="58"/>
              </a:cxn>
              <a:cxn ang="0">
                <a:pos x="1500" y="39"/>
              </a:cxn>
              <a:cxn ang="0">
                <a:pos x="1503" y="2"/>
              </a:cxn>
              <a:cxn ang="0">
                <a:pos x="1482" y="0"/>
              </a:cxn>
              <a:cxn ang="0">
                <a:pos x="1456" y="20"/>
              </a:cxn>
              <a:cxn ang="0">
                <a:pos x="1386" y="20"/>
              </a:cxn>
              <a:cxn ang="0">
                <a:pos x="1202" y="44"/>
              </a:cxn>
              <a:cxn ang="0">
                <a:pos x="1122" y="63"/>
              </a:cxn>
            </a:cxnLst>
            <a:rect l="0" t="0" r="r" b="b"/>
            <a:pathLst>
              <a:path w="1503" h="517">
                <a:moveTo>
                  <a:pt x="1122" y="63"/>
                </a:moveTo>
                <a:cubicBezTo>
                  <a:pt x="603" y="113"/>
                  <a:pt x="603" y="113"/>
                  <a:pt x="603" y="113"/>
                </a:cubicBezTo>
                <a:cubicBezTo>
                  <a:pt x="445" y="131"/>
                  <a:pt x="445" y="131"/>
                  <a:pt x="445" y="131"/>
                </a:cubicBezTo>
                <a:cubicBezTo>
                  <a:pt x="399" y="136"/>
                  <a:pt x="399" y="136"/>
                  <a:pt x="399" y="136"/>
                </a:cubicBezTo>
                <a:cubicBezTo>
                  <a:pt x="360" y="136"/>
                  <a:pt x="360" y="136"/>
                  <a:pt x="360" y="136"/>
                </a:cubicBezTo>
                <a:cubicBezTo>
                  <a:pt x="358" y="177"/>
                  <a:pt x="358" y="177"/>
                  <a:pt x="358" y="177"/>
                </a:cubicBezTo>
                <a:cubicBezTo>
                  <a:pt x="276" y="180"/>
                  <a:pt x="276" y="180"/>
                  <a:pt x="276" y="180"/>
                </a:cubicBezTo>
                <a:cubicBezTo>
                  <a:pt x="207" y="186"/>
                  <a:pt x="207" y="186"/>
                  <a:pt x="207" y="186"/>
                </a:cubicBezTo>
                <a:cubicBezTo>
                  <a:pt x="126" y="185"/>
                  <a:pt x="126" y="185"/>
                  <a:pt x="126" y="185"/>
                </a:cubicBezTo>
                <a:cubicBezTo>
                  <a:pt x="112" y="255"/>
                  <a:pt x="112" y="255"/>
                  <a:pt x="112" y="255"/>
                </a:cubicBezTo>
                <a:cubicBezTo>
                  <a:pt x="95" y="310"/>
                  <a:pt x="95" y="310"/>
                  <a:pt x="95" y="310"/>
                </a:cubicBezTo>
                <a:cubicBezTo>
                  <a:pt x="62" y="338"/>
                  <a:pt x="62" y="338"/>
                  <a:pt x="62" y="338"/>
                </a:cubicBezTo>
                <a:cubicBezTo>
                  <a:pt x="48" y="382"/>
                  <a:pt x="48" y="382"/>
                  <a:pt x="48" y="382"/>
                </a:cubicBezTo>
                <a:cubicBezTo>
                  <a:pt x="45" y="407"/>
                  <a:pt x="45" y="407"/>
                  <a:pt x="45" y="407"/>
                </a:cubicBezTo>
                <a:cubicBezTo>
                  <a:pt x="5" y="430"/>
                  <a:pt x="5" y="430"/>
                  <a:pt x="5" y="430"/>
                </a:cubicBezTo>
                <a:cubicBezTo>
                  <a:pt x="19" y="466"/>
                  <a:pt x="19" y="466"/>
                  <a:pt x="19" y="466"/>
                </a:cubicBezTo>
                <a:cubicBezTo>
                  <a:pt x="10" y="509"/>
                  <a:pt x="10" y="509"/>
                  <a:pt x="10" y="509"/>
                </a:cubicBezTo>
                <a:cubicBezTo>
                  <a:pt x="0" y="517"/>
                  <a:pt x="0" y="517"/>
                  <a:pt x="0" y="517"/>
                </a:cubicBezTo>
                <a:cubicBezTo>
                  <a:pt x="1082" y="413"/>
                  <a:pt x="1082" y="413"/>
                  <a:pt x="1082" y="413"/>
                </a:cubicBezTo>
                <a:cubicBezTo>
                  <a:pt x="1086" y="374"/>
                  <a:pt x="1086" y="374"/>
                  <a:pt x="1086" y="374"/>
                </a:cubicBezTo>
                <a:cubicBezTo>
                  <a:pt x="1104" y="359"/>
                  <a:pt x="1104" y="359"/>
                  <a:pt x="1104" y="359"/>
                </a:cubicBezTo>
                <a:cubicBezTo>
                  <a:pt x="1132" y="351"/>
                  <a:pt x="1132" y="351"/>
                  <a:pt x="1132" y="351"/>
                </a:cubicBezTo>
                <a:cubicBezTo>
                  <a:pt x="1139" y="314"/>
                  <a:pt x="1139" y="314"/>
                  <a:pt x="1139" y="314"/>
                </a:cubicBezTo>
                <a:cubicBezTo>
                  <a:pt x="1180" y="287"/>
                  <a:pt x="1180" y="287"/>
                  <a:pt x="1180" y="287"/>
                </a:cubicBezTo>
                <a:cubicBezTo>
                  <a:pt x="1220" y="272"/>
                  <a:pt x="1220" y="272"/>
                  <a:pt x="1220" y="272"/>
                </a:cubicBezTo>
                <a:cubicBezTo>
                  <a:pt x="1261" y="236"/>
                  <a:pt x="1261" y="236"/>
                  <a:pt x="1261" y="236"/>
                </a:cubicBezTo>
                <a:cubicBezTo>
                  <a:pt x="1305" y="216"/>
                  <a:pt x="1305" y="216"/>
                  <a:pt x="1305" y="216"/>
                </a:cubicBezTo>
                <a:cubicBezTo>
                  <a:pt x="1311" y="185"/>
                  <a:pt x="1311" y="185"/>
                  <a:pt x="1311" y="185"/>
                </a:cubicBezTo>
                <a:cubicBezTo>
                  <a:pt x="1351" y="146"/>
                  <a:pt x="1351" y="146"/>
                  <a:pt x="1351" y="146"/>
                </a:cubicBezTo>
                <a:cubicBezTo>
                  <a:pt x="1357" y="144"/>
                  <a:pt x="1357" y="144"/>
                  <a:pt x="1357" y="144"/>
                </a:cubicBezTo>
                <a:cubicBezTo>
                  <a:pt x="1357" y="144"/>
                  <a:pt x="1357" y="156"/>
                  <a:pt x="1365" y="156"/>
                </a:cubicBezTo>
                <a:cubicBezTo>
                  <a:pt x="1373" y="156"/>
                  <a:pt x="1385" y="159"/>
                  <a:pt x="1385" y="159"/>
                </a:cubicBezTo>
                <a:cubicBezTo>
                  <a:pt x="1407" y="123"/>
                  <a:pt x="1407" y="123"/>
                  <a:pt x="1407" y="123"/>
                </a:cubicBezTo>
                <a:cubicBezTo>
                  <a:pt x="1428" y="117"/>
                  <a:pt x="1428" y="117"/>
                  <a:pt x="1428" y="117"/>
                </a:cubicBezTo>
                <a:cubicBezTo>
                  <a:pt x="1451" y="120"/>
                  <a:pt x="1451" y="120"/>
                  <a:pt x="1451" y="120"/>
                </a:cubicBezTo>
                <a:cubicBezTo>
                  <a:pt x="1467" y="85"/>
                  <a:pt x="1467" y="85"/>
                  <a:pt x="1467" y="85"/>
                </a:cubicBezTo>
                <a:cubicBezTo>
                  <a:pt x="1496" y="58"/>
                  <a:pt x="1496" y="58"/>
                  <a:pt x="1496" y="58"/>
                </a:cubicBezTo>
                <a:cubicBezTo>
                  <a:pt x="1500" y="39"/>
                  <a:pt x="1500" y="39"/>
                  <a:pt x="1500" y="39"/>
                </a:cubicBezTo>
                <a:cubicBezTo>
                  <a:pt x="1503" y="2"/>
                  <a:pt x="1503" y="2"/>
                  <a:pt x="1503" y="2"/>
                </a:cubicBezTo>
                <a:cubicBezTo>
                  <a:pt x="1482" y="0"/>
                  <a:pt x="1482" y="0"/>
                  <a:pt x="1482" y="0"/>
                </a:cubicBezTo>
                <a:cubicBezTo>
                  <a:pt x="1456" y="20"/>
                  <a:pt x="1456" y="20"/>
                  <a:pt x="1456" y="20"/>
                </a:cubicBezTo>
                <a:cubicBezTo>
                  <a:pt x="1386" y="20"/>
                  <a:pt x="1386" y="20"/>
                  <a:pt x="1386" y="20"/>
                </a:cubicBezTo>
                <a:cubicBezTo>
                  <a:pt x="1202" y="44"/>
                  <a:pt x="1202" y="44"/>
                  <a:pt x="1202" y="44"/>
                </a:cubicBezTo>
                <a:lnTo>
                  <a:pt x="1122" y="63"/>
                </a:lnTo>
                <a:close/>
              </a:path>
            </a:pathLst>
          </a:custGeom>
          <a:solidFill>
            <a:srgbClr val="1CA0C6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28%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55" name="Freeform 31"/>
          <p:cNvSpPr>
            <a:spLocks/>
          </p:cNvSpPr>
          <p:nvPr/>
        </p:nvSpPr>
        <p:spPr bwMode="auto">
          <a:xfrm>
            <a:off x="6355973" y="4442563"/>
            <a:ext cx="815290" cy="857181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6" y="103"/>
              </a:cxn>
              <a:cxn ang="0">
                <a:pos x="53" y="248"/>
              </a:cxn>
              <a:cxn ang="0">
                <a:pos x="79" y="337"/>
              </a:cxn>
              <a:cxn ang="0">
                <a:pos x="108" y="445"/>
              </a:cxn>
              <a:cxn ang="0">
                <a:pos x="132" y="500"/>
              </a:cxn>
              <a:cxn ang="0">
                <a:pos x="149" y="523"/>
              </a:cxn>
              <a:cxn ang="0">
                <a:pos x="131" y="589"/>
              </a:cxn>
              <a:cxn ang="0">
                <a:pos x="143" y="640"/>
              </a:cxn>
              <a:cxn ang="0">
                <a:pos x="139" y="704"/>
              </a:cxn>
              <a:cxn ang="0">
                <a:pos x="156" y="717"/>
              </a:cxn>
              <a:cxn ang="0">
                <a:pos x="176" y="771"/>
              </a:cxn>
              <a:cxn ang="0">
                <a:pos x="258" y="789"/>
              </a:cxn>
              <a:cxn ang="0">
                <a:pos x="522" y="773"/>
              </a:cxn>
              <a:cxn ang="0">
                <a:pos x="603" y="768"/>
              </a:cxn>
              <a:cxn ang="0">
                <a:pos x="626" y="798"/>
              </a:cxn>
              <a:cxn ang="0">
                <a:pos x="615" y="726"/>
              </a:cxn>
              <a:cxn ang="0">
                <a:pos x="671" y="719"/>
              </a:cxn>
              <a:cxn ang="0">
                <a:pos x="706" y="671"/>
              </a:cxn>
              <a:cxn ang="0">
                <a:pos x="736" y="555"/>
              </a:cxn>
              <a:cxn ang="0">
                <a:pos x="759" y="484"/>
              </a:cxn>
              <a:cxn ang="0">
                <a:pos x="740" y="478"/>
              </a:cxn>
              <a:cxn ang="0">
                <a:pos x="713" y="450"/>
              </a:cxn>
              <a:cxn ang="0">
                <a:pos x="684" y="405"/>
              </a:cxn>
              <a:cxn ang="0">
                <a:pos x="650" y="360"/>
              </a:cxn>
              <a:cxn ang="0">
                <a:pos x="592" y="292"/>
              </a:cxn>
              <a:cxn ang="0">
                <a:pos x="564" y="256"/>
              </a:cxn>
              <a:cxn ang="0">
                <a:pos x="529" y="229"/>
              </a:cxn>
              <a:cxn ang="0">
                <a:pos x="485" y="188"/>
              </a:cxn>
              <a:cxn ang="0">
                <a:pos x="445" y="161"/>
              </a:cxn>
              <a:cxn ang="0">
                <a:pos x="421" y="126"/>
              </a:cxn>
              <a:cxn ang="0">
                <a:pos x="365" y="86"/>
              </a:cxn>
              <a:cxn ang="0">
                <a:pos x="323" y="56"/>
              </a:cxn>
              <a:cxn ang="0">
                <a:pos x="327" y="26"/>
              </a:cxn>
              <a:cxn ang="0">
                <a:pos x="340" y="0"/>
              </a:cxn>
            </a:cxnLst>
            <a:rect l="0" t="0" r="r" b="b"/>
            <a:pathLst>
              <a:path w="759" h="798">
                <a:moveTo>
                  <a:pt x="0" y="40"/>
                </a:moveTo>
                <a:lnTo>
                  <a:pt x="0" y="58"/>
                </a:lnTo>
                <a:lnTo>
                  <a:pt x="1" y="75"/>
                </a:lnTo>
                <a:lnTo>
                  <a:pt x="6" y="103"/>
                </a:lnTo>
                <a:lnTo>
                  <a:pt x="34" y="167"/>
                </a:lnTo>
                <a:lnTo>
                  <a:pt x="53" y="248"/>
                </a:lnTo>
                <a:lnTo>
                  <a:pt x="66" y="297"/>
                </a:lnTo>
                <a:lnTo>
                  <a:pt x="79" y="337"/>
                </a:lnTo>
                <a:lnTo>
                  <a:pt x="91" y="393"/>
                </a:lnTo>
                <a:lnTo>
                  <a:pt x="108" y="445"/>
                </a:lnTo>
                <a:lnTo>
                  <a:pt x="128" y="472"/>
                </a:lnTo>
                <a:lnTo>
                  <a:pt x="132" y="500"/>
                </a:lnTo>
                <a:lnTo>
                  <a:pt x="149" y="506"/>
                </a:lnTo>
                <a:lnTo>
                  <a:pt x="149" y="523"/>
                </a:lnTo>
                <a:lnTo>
                  <a:pt x="136" y="563"/>
                </a:lnTo>
                <a:lnTo>
                  <a:pt x="131" y="589"/>
                </a:lnTo>
                <a:lnTo>
                  <a:pt x="130" y="605"/>
                </a:lnTo>
                <a:lnTo>
                  <a:pt x="143" y="640"/>
                </a:lnTo>
                <a:lnTo>
                  <a:pt x="145" y="684"/>
                </a:lnTo>
                <a:lnTo>
                  <a:pt x="139" y="704"/>
                </a:lnTo>
                <a:lnTo>
                  <a:pt x="144" y="710"/>
                </a:lnTo>
                <a:lnTo>
                  <a:pt x="156" y="717"/>
                </a:lnTo>
                <a:lnTo>
                  <a:pt x="157" y="743"/>
                </a:lnTo>
                <a:lnTo>
                  <a:pt x="176" y="771"/>
                </a:lnTo>
                <a:lnTo>
                  <a:pt x="194" y="788"/>
                </a:lnTo>
                <a:lnTo>
                  <a:pt x="258" y="789"/>
                </a:lnTo>
                <a:lnTo>
                  <a:pt x="347" y="784"/>
                </a:lnTo>
                <a:lnTo>
                  <a:pt x="522" y="773"/>
                </a:lnTo>
                <a:lnTo>
                  <a:pt x="566" y="768"/>
                </a:lnTo>
                <a:lnTo>
                  <a:pt x="603" y="768"/>
                </a:lnTo>
                <a:lnTo>
                  <a:pt x="605" y="792"/>
                </a:lnTo>
                <a:lnTo>
                  <a:pt x="626" y="798"/>
                </a:lnTo>
                <a:lnTo>
                  <a:pt x="628" y="762"/>
                </a:lnTo>
                <a:lnTo>
                  <a:pt x="615" y="726"/>
                </a:lnTo>
                <a:lnTo>
                  <a:pt x="624" y="713"/>
                </a:lnTo>
                <a:lnTo>
                  <a:pt x="671" y="719"/>
                </a:lnTo>
                <a:lnTo>
                  <a:pt x="712" y="722"/>
                </a:lnTo>
                <a:lnTo>
                  <a:pt x="706" y="671"/>
                </a:lnTo>
                <a:lnTo>
                  <a:pt x="724" y="589"/>
                </a:lnTo>
                <a:lnTo>
                  <a:pt x="736" y="555"/>
                </a:lnTo>
                <a:lnTo>
                  <a:pt x="732" y="534"/>
                </a:lnTo>
                <a:lnTo>
                  <a:pt x="759" y="484"/>
                </a:lnTo>
                <a:lnTo>
                  <a:pt x="755" y="472"/>
                </a:lnTo>
                <a:lnTo>
                  <a:pt x="740" y="478"/>
                </a:lnTo>
                <a:lnTo>
                  <a:pt x="719" y="467"/>
                </a:lnTo>
                <a:lnTo>
                  <a:pt x="713" y="450"/>
                </a:lnTo>
                <a:lnTo>
                  <a:pt x="702" y="422"/>
                </a:lnTo>
                <a:lnTo>
                  <a:pt x="684" y="405"/>
                </a:lnTo>
                <a:lnTo>
                  <a:pt x="663" y="399"/>
                </a:lnTo>
                <a:lnTo>
                  <a:pt x="650" y="360"/>
                </a:lnTo>
                <a:lnTo>
                  <a:pt x="626" y="308"/>
                </a:lnTo>
                <a:lnTo>
                  <a:pt x="592" y="292"/>
                </a:lnTo>
                <a:lnTo>
                  <a:pt x="575" y="277"/>
                </a:lnTo>
                <a:lnTo>
                  <a:pt x="564" y="256"/>
                </a:lnTo>
                <a:lnTo>
                  <a:pt x="547" y="240"/>
                </a:lnTo>
                <a:lnTo>
                  <a:pt x="529" y="229"/>
                </a:lnTo>
                <a:lnTo>
                  <a:pt x="510" y="205"/>
                </a:lnTo>
                <a:lnTo>
                  <a:pt x="485" y="188"/>
                </a:lnTo>
                <a:lnTo>
                  <a:pt x="449" y="173"/>
                </a:lnTo>
                <a:lnTo>
                  <a:pt x="445" y="161"/>
                </a:lnTo>
                <a:lnTo>
                  <a:pt x="425" y="137"/>
                </a:lnTo>
                <a:lnTo>
                  <a:pt x="421" y="126"/>
                </a:lnTo>
                <a:lnTo>
                  <a:pt x="393" y="85"/>
                </a:lnTo>
                <a:lnTo>
                  <a:pt x="365" y="86"/>
                </a:lnTo>
                <a:lnTo>
                  <a:pt x="334" y="66"/>
                </a:lnTo>
                <a:lnTo>
                  <a:pt x="323" y="56"/>
                </a:lnTo>
                <a:lnTo>
                  <a:pt x="320" y="42"/>
                </a:lnTo>
                <a:lnTo>
                  <a:pt x="327" y="26"/>
                </a:lnTo>
                <a:lnTo>
                  <a:pt x="345" y="17"/>
                </a:lnTo>
                <a:lnTo>
                  <a:pt x="340" y="0"/>
                </a:lnTo>
                <a:lnTo>
                  <a:pt x="0" y="40"/>
                </a:lnTo>
                <a:close/>
              </a:path>
            </a:pathLst>
          </a:custGeom>
          <a:solidFill>
            <a:srgbClr val="1CA0C6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29%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56" name="Freeform 32"/>
          <p:cNvSpPr>
            <a:spLocks/>
          </p:cNvSpPr>
          <p:nvPr/>
        </p:nvSpPr>
        <p:spPr bwMode="auto">
          <a:xfrm>
            <a:off x="6700779" y="4369519"/>
            <a:ext cx="770175" cy="584344"/>
          </a:xfrm>
          <a:custGeom>
            <a:avLst/>
            <a:gdLst/>
            <a:ahLst/>
            <a:cxnLst>
              <a:cxn ang="0">
                <a:pos x="433" y="536"/>
              </a:cxn>
              <a:cxn ang="0">
                <a:pos x="418" y="544"/>
              </a:cxn>
              <a:cxn ang="0">
                <a:pos x="397" y="534"/>
              </a:cxn>
              <a:cxn ang="0">
                <a:pos x="391" y="517"/>
              </a:cxn>
              <a:cxn ang="0">
                <a:pos x="380" y="487"/>
              </a:cxn>
              <a:cxn ang="0">
                <a:pos x="363" y="470"/>
              </a:cxn>
              <a:cxn ang="0">
                <a:pos x="341" y="465"/>
              </a:cxn>
              <a:cxn ang="0">
                <a:pos x="328" y="426"/>
              </a:cxn>
              <a:cxn ang="0">
                <a:pos x="306" y="378"/>
              </a:cxn>
              <a:cxn ang="0">
                <a:pos x="272" y="361"/>
              </a:cxn>
              <a:cxn ang="0">
                <a:pos x="254" y="346"/>
              </a:cxn>
              <a:cxn ang="0">
                <a:pos x="244" y="325"/>
              </a:cxn>
              <a:cxn ang="0">
                <a:pos x="227" y="309"/>
              </a:cxn>
              <a:cxn ang="0">
                <a:pos x="209" y="299"/>
              </a:cxn>
              <a:cxn ang="0">
                <a:pos x="190" y="275"/>
              </a:cxn>
              <a:cxn ang="0">
                <a:pos x="165" y="256"/>
              </a:cxn>
              <a:cxn ang="0">
                <a:pos x="128" y="242"/>
              </a:cxn>
              <a:cxn ang="0">
                <a:pos x="124" y="230"/>
              </a:cxn>
              <a:cxn ang="0">
                <a:pos x="105" y="206"/>
              </a:cxn>
              <a:cxn ang="0">
                <a:pos x="101" y="195"/>
              </a:cxn>
              <a:cxn ang="0">
                <a:pos x="73" y="152"/>
              </a:cxn>
              <a:cxn ang="0">
                <a:pos x="45" y="154"/>
              </a:cxn>
              <a:cxn ang="0">
                <a:pos x="13" y="134"/>
              </a:cxn>
              <a:cxn ang="0">
                <a:pos x="2" y="124"/>
              </a:cxn>
              <a:cxn ang="0">
                <a:pos x="0" y="109"/>
              </a:cxn>
              <a:cxn ang="0">
                <a:pos x="6" y="93"/>
              </a:cxn>
              <a:cxn ang="0">
                <a:pos x="24" y="86"/>
              </a:cxn>
              <a:cxn ang="0">
                <a:pos x="20" y="67"/>
              </a:cxn>
              <a:cxn ang="0">
                <a:pos x="67" y="47"/>
              </a:cxn>
              <a:cxn ang="0">
                <a:pos x="141" y="11"/>
              </a:cxn>
              <a:cxn ang="0">
                <a:pos x="205" y="4"/>
              </a:cxn>
              <a:cxn ang="0">
                <a:pos x="336" y="0"/>
              </a:cxn>
              <a:cxn ang="0">
                <a:pos x="357" y="16"/>
              </a:cxn>
              <a:cxn ang="0">
                <a:pos x="371" y="43"/>
              </a:cxn>
              <a:cxn ang="0">
                <a:pos x="406" y="38"/>
              </a:cxn>
              <a:cxn ang="0">
                <a:pos x="508" y="26"/>
              </a:cxn>
              <a:cxn ang="0">
                <a:pos x="532" y="33"/>
              </a:cxn>
              <a:cxn ang="0">
                <a:pos x="634" y="95"/>
              </a:cxn>
              <a:cxn ang="0">
                <a:pos x="717" y="160"/>
              </a:cxn>
              <a:cxn ang="0">
                <a:pos x="672" y="205"/>
              </a:cxn>
              <a:cxn ang="0">
                <a:pos x="651" y="255"/>
              </a:cxn>
              <a:cxn ang="0">
                <a:pos x="648" y="306"/>
              </a:cxn>
              <a:cxn ang="0">
                <a:pos x="634" y="312"/>
              </a:cxn>
              <a:cxn ang="0">
                <a:pos x="625" y="335"/>
              </a:cxn>
              <a:cxn ang="0">
                <a:pos x="606" y="340"/>
              </a:cxn>
              <a:cxn ang="0">
                <a:pos x="589" y="369"/>
              </a:cxn>
              <a:cxn ang="0">
                <a:pos x="566" y="391"/>
              </a:cxn>
              <a:cxn ang="0">
                <a:pos x="548" y="419"/>
              </a:cxn>
              <a:cxn ang="0">
                <a:pos x="535" y="426"/>
              </a:cxn>
              <a:cxn ang="0">
                <a:pos x="506" y="453"/>
              </a:cxn>
              <a:cxn ang="0">
                <a:pos x="482" y="455"/>
              </a:cxn>
              <a:cxn ang="0">
                <a:pos x="490" y="481"/>
              </a:cxn>
              <a:cxn ang="0">
                <a:pos x="450" y="526"/>
              </a:cxn>
              <a:cxn ang="0">
                <a:pos x="433" y="536"/>
              </a:cxn>
            </a:cxnLst>
            <a:rect l="0" t="0" r="r" b="b"/>
            <a:pathLst>
              <a:path w="717" h="544">
                <a:moveTo>
                  <a:pt x="433" y="536"/>
                </a:moveTo>
                <a:lnTo>
                  <a:pt x="418" y="544"/>
                </a:lnTo>
                <a:lnTo>
                  <a:pt x="397" y="534"/>
                </a:lnTo>
                <a:lnTo>
                  <a:pt x="391" y="517"/>
                </a:lnTo>
                <a:lnTo>
                  <a:pt x="380" y="487"/>
                </a:lnTo>
                <a:lnTo>
                  <a:pt x="363" y="470"/>
                </a:lnTo>
                <a:lnTo>
                  <a:pt x="341" y="465"/>
                </a:lnTo>
                <a:lnTo>
                  <a:pt x="328" y="426"/>
                </a:lnTo>
                <a:lnTo>
                  <a:pt x="306" y="378"/>
                </a:lnTo>
                <a:lnTo>
                  <a:pt x="272" y="361"/>
                </a:lnTo>
                <a:lnTo>
                  <a:pt x="254" y="346"/>
                </a:lnTo>
                <a:lnTo>
                  <a:pt x="244" y="325"/>
                </a:lnTo>
                <a:lnTo>
                  <a:pt x="227" y="309"/>
                </a:lnTo>
                <a:lnTo>
                  <a:pt x="209" y="299"/>
                </a:lnTo>
                <a:lnTo>
                  <a:pt x="190" y="275"/>
                </a:lnTo>
                <a:lnTo>
                  <a:pt x="165" y="256"/>
                </a:lnTo>
                <a:lnTo>
                  <a:pt x="128" y="242"/>
                </a:lnTo>
                <a:lnTo>
                  <a:pt x="124" y="230"/>
                </a:lnTo>
                <a:lnTo>
                  <a:pt x="105" y="206"/>
                </a:lnTo>
                <a:lnTo>
                  <a:pt x="101" y="195"/>
                </a:lnTo>
                <a:lnTo>
                  <a:pt x="73" y="152"/>
                </a:lnTo>
                <a:lnTo>
                  <a:pt x="45" y="154"/>
                </a:lnTo>
                <a:lnTo>
                  <a:pt x="13" y="134"/>
                </a:lnTo>
                <a:lnTo>
                  <a:pt x="2" y="124"/>
                </a:lnTo>
                <a:lnTo>
                  <a:pt x="0" y="109"/>
                </a:lnTo>
                <a:lnTo>
                  <a:pt x="6" y="93"/>
                </a:lnTo>
                <a:lnTo>
                  <a:pt x="24" y="86"/>
                </a:lnTo>
                <a:lnTo>
                  <a:pt x="20" y="67"/>
                </a:lnTo>
                <a:lnTo>
                  <a:pt x="67" y="47"/>
                </a:lnTo>
                <a:lnTo>
                  <a:pt x="141" y="11"/>
                </a:lnTo>
                <a:lnTo>
                  <a:pt x="205" y="4"/>
                </a:lnTo>
                <a:lnTo>
                  <a:pt x="336" y="0"/>
                </a:lnTo>
                <a:lnTo>
                  <a:pt x="357" y="16"/>
                </a:lnTo>
                <a:lnTo>
                  <a:pt x="371" y="43"/>
                </a:lnTo>
                <a:lnTo>
                  <a:pt x="406" y="38"/>
                </a:lnTo>
                <a:lnTo>
                  <a:pt x="508" y="26"/>
                </a:lnTo>
                <a:lnTo>
                  <a:pt x="532" y="33"/>
                </a:lnTo>
                <a:lnTo>
                  <a:pt x="634" y="95"/>
                </a:lnTo>
                <a:lnTo>
                  <a:pt x="717" y="160"/>
                </a:lnTo>
                <a:lnTo>
                  <a:pt x="672" y="205"/>
                </a:lnTo>
                <a:lnTo>
                  <a:pt x="651" y="255"/>
                </a:lnTo>
                <a:lnTo>
                  <a:pt x="648" y="306"/>
                </a:lnTo>
                <a:lnTo>
                  <a:pt x="634" y="312"/>
                </a:lnTo>
                <a:lnTo>
                  <a:pt x="625" y="335"/>
                </a:lnTo>
                <a:lnTo>
                  <a:pt x="606" y="340"/>
                </a:lnTo>
                <a:lnTo>
                  <a:pt x="589" y="369"/>
                </a:lnTo>
                <a:lnTo>
                  <a:pt x="566" y="391"/>
                </a:lnTo>
                <a:lnTo>
                  <a:pt x="548" y="419"/>
                </a:lnTo>
                <a:lnTo>
                  <a:pt x="535" y="426"/>
                </a:lnTo>
                <a:lnTo>
                  <a:pt x="506" y="453"/>
                </a:lnTo>
                <a:lnTo>
                  <a:pt x="482" y="455"/>
                </a:lnTo>
                <a:lnTo>
                  <a:pt x="490" y="481"/>
                </a:lnTo>
                <a:lnTo>
                  <a:pt x="450" y="526"/>
                </a:lnTo>
                <a:lnTo>
                  <a:pt x="433" y="536"/>
                </a:lnTo>
                <a:close/>
              </a:path>
            </a:pathLst>
          </a:custGeom>
          <a:solidFill>
            <a:srgbClr val="1CA0C6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21%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57" name="Freeform 33"/>
          <p:cNvSpPr>
            <a:spLocks/>
          </p:cNvSpPr>
          <p:nvPr/>
        </p:nvSpPr>
        <p:spPr bwMode="auto">
          <a:xfrm>
            <a:off x="5699660" y="3705688"/>
            <a:ext cx="1124648" cy="560713"/>
          </a:xfrm>
          <a:custGeom>
            <a:avLst/>
            <a:gdLst/>
            <a:ahLst/>
            <a:cxnLst>
              <a:cxn ang="0">
                <a:pos x="1265" y="314"/>
              </a:cxn>
              <a:cxn ang="0">
                <a:pos x="1180" y="409"/>
              </a:cxn>
              <a:cxn ang="0">
                <a:pos x="1167" y="447"/>
              </a:cxn>
              <a:cxn ang="0">
                <a:pos x="1067" y="503"/>
              </a:cxn>
              <a:cxn ang="0">
                <a:pos x="476" y="570"/>
              </a:cxn>
              <a:cxn ang="0">
                <a:pos x="272" y="593"/>
              </a:cxn>
              <a:cxn ang="0">
                <a:pos x="231" y="634"/>
              </a:cxn>
              <a:cxn ang="0">
                <a:pos x="80" y="642"/>
              </a:cxn>
              <a:cxn ang="0">
                <a:pos x="12" y="629"/>
              </a:cxn>
              <a:cxn ang="0">
                <a:pos x="39" y="581"/>
              </a:cxn>
              <a:cxn ang="0">
                <a:pos x="32" y="537"/>
              </a:cxn>
              <a:cxn ang="0">
                <a:pos x="63" y="501"/>
              </a:cxn>
              <a:cxn ang="0">
                <a:pos x="112" y="507"/>
              </a:cxn>
              <a:cxn ang="0">
                <a:pos x="158" y="517"/>
              </a:cxn>
              <a:cxn ang="0">
                <a:pos x="147" y="470"/>
              </a:cxn>
              <a:cxn ang="0">
                <a:pos x="170" y="433"/>
              </a:cxn>
              <a:cxn ang="0">
                <a:pos x="212" y="420"/>
              </a:cxn>
              <a:cxn ang="0">
                <a:pos x="197" y="383"/>
              </a:cxn>
              <a:cxn ang="0">
                <a:pos x="225" y="336"/>
              </a:cxn>
              <a:cxn ang="0">
                <a:pos x="308" y="312"/>
              </a:cxn>
              <a:cxn ang="0">
                <a:pos x="367" y="323"/>
              </a:cxn>
              <a:cxn ang="0">
                <a:pos x="398" y="301"/>
              </a:cxn>
              <a:cxn ang="0">
                <a:pos x="452" y="303"/>
              </a:cxn>
              <a:cxn ang="0">
                <a:pos x="468" y="310"/>
              </a:cxn>
              <a:cxn ang="0">
                <a:pos x="498" y="263"/>
              </a:cxn>
              <a:cxn ang="0">
                <a:pos x="535" y="269"/>
              </a:cxn>
              <a:cxn ang="0">
                <a:pos x="574" y="253"/>
              </a:cxn>
              <a:cxn ang="0">
                <a:pos x="596" y="190"/>
              </a:cxn>
              <a:cxn ang="0">
                <a:pos x="651" y="107"/>
              </a:cxn>
              <a:cxn ang="0">
                <a:pos x="718" y="86"/>
              </a:cxn>
              <a:cxn ang="0">
                <a:pos x="741" y="54"/>
              </a:cxn>
              <a:cxn ang="0">
                <a:pos x="735" y="9"/>
              </a:cxn>
              <a:cxn ang="0">
                <a:pos x="800" y="0"/>
              </a:cxn>
              <a:cxn ang="0">
                <a:pos x="854" y="58"/>
              </a:cxn>
              <a:cxn ang="0">
                <a:pos x="925" y="81"/>
              </a:cxn>
              <a:cxn ang="0">
                <a:pos x="968" y="66"/>
              </a:cxn>
              <a:cxn ang="0">
                <a:pos x="1046" y="74"/>
              </a:cxn>
              <a:cxn ang="0">
                <a:pos x="1089" y="39"/>
              </a:cxn>
              <a:cxn ang="0">
                <a:pos x="1114" y="61"/>
              </a:cxn>
              <a:cxn ang="0">
                <a:pos x="1161" y="92"/>
              </a:cxn>
              <a:cxn ang="0">
                <a:pos x="1170" y="165"/>
              </a:cxn>
              <a:cxn ang="0">
                <a:pos x="1204" y="203"/>
              </a:cxn>
              <a:cxn ang="0">
                <a:pos x="1263" y="274"/>
              </a:cxn>
            </a:cxnLst>
            <a:rect l="0" t="0" r="r" b="b"/>
            <a:pathLst>
              <a:path w="1288" h="642">
                <a:moveTo>
                  <a:pt x="1288" y="290"/>
                </a:moveTo>
                <a:cubicBezTo>
                  <a:pt x="1265" y="314"/>
                  <a:pt x="1265" y="314"/>
                  <a:pt x="1265" y="314"/>
                </a:cubicBezTo>
                <a:cubicBezTo>
                  <a:pt x="1229" y="354"/>
                  <a:pt x="1229" y="354"/>
                  <a:pt x="1229" y="354"/>
                </a:cubicBezTo>
                <a:cubicBezTo>
                  <a:pt x="1180" y="409"/>
                  <a:pt x="1180" y="409"/>
                  <a:pt x="1180" y="409"/>
                </a:cubicBezTo>
                <a:cubicBezTo>
                  <a:pt x="1168" y="426"/>
                  <a:pt x="1168" y="426"/>
                  <a:pt x="1168" y="426"/>
                </a:cubicBezTo>
                <a:cubicBezTo>
                  <a:pt x="1167" y="447"/>
                  <a:pt x="1167" y="447"/>
                  <a:pt x="1167" y="447"/>
                </a:cubicBezTo>
                <a:cubicBezTo>
                  <a:pt x="1123" y="469"/>
                  <a:pt x="1123" y="469"/>
                  <a:pt x="1123" y="469"/>
                </a:cubicBezTo>
                <a:cubicBezTo>
                  <a:pt x="1067" y="503"/>
                  <a:pt x="1067" y="503"/>
                  <a:pt x="1067" y="503"/>
                </a:cubicBezTo>
                <a:cubicBezTo>
                  <a:pt x="995" y="521"/>
                  <a:pt x="995" y="521"/>
                  <a:pt x="995" y="521"/>
                </a:cubicBezTo>
                <a:cubicBezTo>
                  <a:pt x="476" y="570"/>
                  <a:pt x="476" y="570"/>
                  <a:pt x="476" y="570"/>
                </a:cubicBezTo>
                <a:cubicBezTo>
                  <a:pt x="318" y="587"/>
                  <a:pt x="318" y="587"/>
                  <a:pt x="318" y="587"/>
                </a:cubicBezTo>
                <a:cubicBezTo>
                  <a:pt x="272" y="593"/>
                  <a:pt x="272" y="593"/>
                  <a:pt x="272" y="593"/>
                </a:cubicBezTo>
                <a:cubicBezTo>
                  <a:pt x="233" y="592"/>
                  <a:pt x="233" y="592"/>
                  <a:pt x="233" y="592"/>
                </a:cubicBezTo>
                <a:cubicBezTo>
                  <a:pt x="231" y="634"/>
                  <a:pt x="231" y="634"/>
                  <a:pt x="231" y="634"/>
                </a:cubicBezTo>
                <a:cubicBezTo>
                  <a:pt x="149" y="636"/>
                  <a:pt x="149" y="636"/>
                  <a:pt x="149" y="636"/>
                </a:cubicBezTo>
                <a:cubicBezTo>
                  <a:pt x="80" y="642"/>
                  <a:pt x="80" y="642"/>
                  <a:pt x="80" y="642"/>
                </a:cubicBezTo>
                <a:cubicBezTo>
                  <a:pt x="0" y="642"/>
                  <a:pt x="0" y="642"/>
                  <a:pt x="0" y="642"/>
                </a:cubicBezTo>
                <a:cubicBezTo>
                  <a:pt x="12" y="629"/>
                  <a:pt x="12" y="629"/>
                  <a:pt x="12" y="629"/>
                </a:cubicBezTo>
                <a:cubicBezTo>
                  <a:pt x="37" y="613"/>
                  <a:pt x="37" y="613"/>
                  <a:pt x="37" y="613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48" y="563"/>
                  <a:pt x="48" y="563"/>
                  <a:pt x="48" y="563"/>
                </a:cubicBezTo>
                <a:cubicBezTo>
                  <a:pt x="32" y="537"/>
                  <a:pt x="32" y="537"/>
                  <a:pt x="32" y="537"/>
                </a:cubicBezTo>
                <a:cubicBezTo>
                  <a:pt x="40" y="518"/>
                  <a:pt x="40" y="518"/>
                  <a:pt x="40" y="518"/>
                </a:cubicBezTo>
                <a:cubicBezTo>
                  <a:pt x="63" y="501"/>
                  <a:pt x="63" y="501"/>
                  <a:pt x="63" y="501"/>
                </a:cubicBezTo>
                <a:cubicBezTo>
                  <a:pt x="84" y="494"/>
                  <a:pt x="84" y="494"/>
                  <a:pt x="84" y="494"/>
                </a:cubicBezTo>
                <a:cubicBezTo>
                  <a:pt x="112" y="507"/>
                  <a:pt x="112" y="507"/>
                  <a:pt x="112" y="507"/>
                </a:cubicBezTo>
                <a:cubicBezTo>
                  <a:pt x="147" y="520"/>
                  <a:pt x="147" y="520"/>
                  <a:pt x="147" y="520"/>
                </a:cubicBezTo>
                <a:cubicBezTo>
                  <a:pt x="158" y="517"/>
                  <a:pt x="158" y="517"/>
                  <a:pt x="158" y="517"/>
                </a:cubicBezTo>
                <a:cubicBezTo>
                  <a:pt x="160" y="494"/>
                  <a:pt x="160" y="494"/>
                  <a:pt x="160" y="494"/>
                </a:cubicBezTo>
                <a:cubicBezTo>
                  <a:pt x="147" y="470"/>
                  <a:pt x="147" y="470"/>
                  <a:pt x="147" y="470"/>
                </a:cubicBezTo>
                <a:cubicBezTo>
                  <a:pt x="150" y="447"/>
                  <a:pt x="150" y="447"/>
                  <a:pt x="150" y="447"/>
                </a:cubicBezTo>
                <a:cubicBezTo>
                  <a:pt x="170" y="433"/>
                  <a:pt x="170" y="433"/>
                  <a:pt x="170" y="433"/>
                </a:cubicBezTo>
                <a:cubicBezTo>
                  <a:pt x="196" y="426"/>
                  <a:pt x="196" y="426"/>
                  <a:pt x="196" y="426"/>
                </a:cubicBezTo>
                <a:cubicBezTo>
                  <a:pt x="212" y="420"/>
                  <a:pt x="212" y="420"/>
                  <a:pt x="212" y="420"/>
                </a:cubicBezTo>
                <a:cubicBezTo>
                  <a:pt x="204" y="402"/>
                  <a:pt x="204" y="402"/>
                  <a:pt x="204" y="402"/>
                </a:cubicBezTo>
                <a:cubicBezTo>
                  <a:pt x="197" y="383"/>
                  <a:pt x="197" y="383"/>
                  <a:pt x="197" y="383"/>
                </a:cubicBezTo>
                <a:cubicBezTo>
                  <a:pt x="212" y="373"/>
                  <a:pt x="212" y="373"/>
                  <a:pt x="212" y="373"/>
                </a:cubicBezTo>
                <a:cubicBezTo>
                  <a:pt x="212" y="372"/>
                  <a:pt x="225" y="337"/>
                  <a:pt x="225" y="336"/>
                </a:cubicBezTo>
                <a:cubicBezTo>
                  <a:pt x="255" y="321"/>
                  <a:pt x="255" y="321"/>
                  <a:pt x="255" y="321"/>
                </a:cubicBezTo>
                <a:cubicBezTo>
                  <a:pt x="308" y="312"/>
                  <a:pt x="308" y="312"/>
                  <a:pt x="308" y="312"/>
                </a:cubicBezTo>
                <a:cubicBezTo>
                  <a:pt x="353" y="307"/>
                  <a:pt x="353" y="307"/>
                  <a:pt x="353" y="307"/>
                </a:cubicBezTo>
                <a:cubicBezTo>
                  <a:pt x="367" y="323"/>
                  <a:pt x="367" y="323"/>
                  <a:pt x="367" y="323"/>
                </a:cubicBezTo>
                <a:cubicBezTo>
                  <a:pt x="383" y="332"/>
                  <a:pt x="383" y="332"/>
                  <a:pt x="383" y="332"/>
                </a:cubicBezTo>
                <a:cubicBezTo>
                  <a:pt x="398" y="301"/>
                  <a:pt x="398" y="301"/>
                  <a:pt x="398" y="301"/>
                </a:cubicBezTo>
                <a:cubicBezTo>
                  <a:pt x="430" y="288"/>
                  <a:pt x="430" y="288"/>
                  <a:pt x="430" y="288"/>
                </a:cubicBezTo>
                <a:cubicBezTo>
                  <a:pt x="452" y="303"/>
                  <a:pt x="452" y="303"/>
                  <a:pt x="452" y="303"/>
                </a:cubicBezTo>
                <a:cubicBezTo>
                  <a:pt x="456" y="313"/>
                  <a:pt x="456" y="313"/>
                  <a:pt x="456" y="313"/>
                </a:cubicBezTo>
                <a:cubicBezTo>
                  <a:pt x="468" y="310"/>
                  <a:pt x="468" y="310"/>
                  <a:pt x="468" y="310"/>
                </a:cubicBezTo>
                <a:cubicBezTo>
                  <a:pt x="467" y="280"/>
                  <a:pt x="467" y="280"/>
                  <a:pt x="467" y="280"/>
                </a:cubicBezTo>
                <a:cubicBezTo>
                  <a:pt x="498" y="263"/>
                  <a:pt x="498" y="263"/>
                  <a:pt x="498" y="263"/>
                </a:cubicBezTo>
                <a:cubicBezTo>
                  <a:pt x="519" y="252"/>
                  <a:pt x="519" y="252"/>
                  <a:pt x="519" y="252"/>
                </a:cubicBezTo>
                <a:cubicBezTo>
                  <a:pt x="535" y="269"/>
                  <a:pt x="535" y="269"/>
                  <a:pt x="535" y="269"/>
                </a:cubicBezTo>
                <a:cubicBezTo>
                  <a:pt x="568" y="268"/>
                  <a:pt x="568" y="268"/>
                  <a:pt x="568" y="268"/>
                </a:cubicBezTo>
                <a:cubicBezTo>
                  <a:pt x="574" y="253"/>
                  <a:pt x="574" y="253"/>
                  <a:pt x="574" y="253"/>
                </a:cubicBezTo>
                <a:cubicBezTo>
                  <a:pt x="570" y="230"/>
                  <a:pt x="570" y="230"/>
                  <a:pt x="570" y="230"/>
                </a:cubicBezTo>
                <a:cubicBezTo>
                  <a:pt x="596" y="190"/>
                  <a:pt x="596" y="190"/>
                  <a:pt x="596" y="190"/>
                </a:cubicBezTo>
                <a:cubicBezTo>
                  <a:pt x="644" y="156"/>
                  <a:pt x="644" y="156"/>
                  <a:pt x="644" y="156"/>
                </a:cubicBezTo>
                <a:cubicBezTo>
                  <a:pt x="651" y="107"/>
                  <a:pt x="651" y="107"/>
                  <a:pt x="651" y="107"/>
                </a:cubicBezTo>
                <a:cubicBezTo>
                  <a:pt x="680" y="103"/>
                  <a:pt x="680" y="103"/>
                  <a:pt x="680" y="103"/>
                </a:cubicBezTo>
                <a:cubicBezTo>
                  <a:pt x="718" y="86"/>
                  <a:pt x="718" y="86"/>
                  <a:pt x="718" y="86"/>
                </a:cubicBezTo>
                <a:cubicBezTo>
                  <a:pt x="742" y="69"/>
                  <a:pt x="742" y="69"/>
                  <a:pt x="742" y="69"/>
                </a:cubicBezTo>
                <a:cubicBezTo>
                  <a:pt x="741" y="54"/>
                  <a:pt x="741" y="54"/>
                  <a:pt x="741" y="54"/>
                </a:cubicBezTo>
                <a:cubicBezTo>
                  <a:pt x="729" y="39"/>
                  <a:pt x="729" y="39"/>
                  <a:pt x="729" y="39"/>
                </a:cubicBezTo>
                <a:cubicBezTo>
                  <a:pt x="735" y="9"/>
                  <a:pt x="735" y="9"/>
                  <a:pt x="735" y="9"/>
                </a:cubicBezTo>
                <a:cubicBezTo>
                  <a:pt x="777" y="8"/>
                  <a:pt x="777" y="8"/>
                  <a:pt x="777" y="8"/>
                </a:cubicBezTo>
                <a:cubicBezTo>
                  <a:pt x="800" y="0"/>
                  <a:pt x="800" y="0"/>
                  <a:pt x="800" y="0"/>
                </a:cubicBezTo>
                <a:cubicBezTo>
                  <a:pt x="833" y="15"/>
                  <a:pt x="833" y="15"/>
                  <a:pt x="833" y="15"/>
                </a:cubicBezTo>
                <a:cubicBezTo>
                  <a:pt x="854" y="58"/>
                  <a:pt x="854" y="58"/>
                  <a:pt x="854" y="58"/>
                </a:cubicBezTo>
                <a:cubicBezTo>
                  <a:pt x="905" y="59"/>
                  <a:pt x="905" y="59"/>
                  <a:pt x="905" y="59"/>
                </a:cubicBezTo>
                <a:cubicBezTo>
                  <a:pt x="925" y="81"/>
                  <a:pt x="925" y="81"/>
                  <a:pt x="925" y="81"/>
                </a:cubicBezTo>
                <a:cubicBezTo>
                  <a:pt x="942" y="79"/>
                  <a:pt x="942" y="79"/>
                  <a:pt x="942" y="79"/>
                </a:cubicBezTo>
                <a:cubicBezTo>
                  <a:pt x="968" y="66"/>
                  <a:pt x="968" y="66"/>
                  <a:pt x="968" y="66"/>
                </a:cubicBezTo>
                <a:cubicBezTo>
                  <a:pt x="1020" y="72"/>
                  <a:pt x="1020" y="72"/>
                  <a:pt x="1020" y="72"/>
                </a:cubicBezTo>
                <a:cubicBezTo>
                  <a:pt x="1046" y="74"/>
                  <a:pt x="1046" y="74"/>
                  <a:pt x="1046" y="74"/>
                </a:cubicBezTo>
                <a:cubicBezTo>
                  <a:pt x="1063" y="54"/>
                  <a:pt x="1063" y="54"/>
                  <a:pt x="1063" y="54"/>
                </a:cubicBezTo>
                <a:cubicBezTo>
                  <a:pt x="1089" y="39"/>
                  <a:pt x="1089" y="39"/>
                  <a:pt x="1089" y="39"/>
                </a:cubicBezTo>
                <a:cubicBezTo>
                  <a:pt x="1108" y="32"/>
                  <a:pt x="1108" y="32"/>
                  <a:pt x="1108" y="32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35" y="71"/>
                  <a:pt x="1135" y="71"/>
                  <a:pt x="1135" y="71"/>
                </a:cubicBezTo>
                <a:cubicBezTo>
                  <a:pt x="1161" y="92"/>
                  <a:pt x="1161" y="92"/>
                  <a:pt x="1161" y="92"/>
                </a:cubicBezTo>
                <a:cubicBezTo>
                  <a:pt x="1162" y="149"/>
                  <a:pt x="1162" y="149"/>
                  <a:pt x="1162" y="149"/>
                </a:cubicBezTo>
                <a:cubicBezTo>
                  <a:pt x="1170" y="165"/>
                  <a:pt x="1170" y="165"/>
                  <a:pt x="1170" y="165"/>
                </a:cubicBezTo>
                <a:cubicBezTo>
                  <a:pt x="1196" y="180"/>
                  <a:pt x="1196" y="180"/>
                  <a:pt x="1196" y="180"/>
                </a:cubicBezTo>
                <a:cubicBezTo>
                  <a:pt x="1204" y="203"/>
                  <a:pt x="1204" y="203"/>
                  <a:pt x="1204" y="203"/>
                </a:cubicBezTo>
                <a:cubicBezTo>
                  <a:pt x="1245" y="237"/>
                  <a:pt x="1245" y="237"/>
                  <a:pt x="1245" y="237"/>
                </a:cubicBezTo>
                <a:cubicBezTo>
                  <a:pt x="1263" y="274"/>
                  <a:pt x="1263" y="274"/>
                  <a:pt x="1263" y="274"/>
                </a:cubicBezTo>
                <a:lnTo>
                  <a:pt x="1288" y="290"/>
                </a:lnTo>
                <a:close/>
              </a:path>
            </a:pathLst>
          </a:custGeom>
          <a:solidFill>
            <a:srgbClr val="1CA0C6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     23%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58" name="Freeform 34"/>
          <p:cNvSpPr>
            <a:spLocks/>
          </p:cNvSpPr>
          <p:nvPr/>
        </p:nvSpPr>
        <p:spPr bwMode="auto">
          <a:xfrm>
            <a:off x="5960682" y="4485530"/>
            <a:ext cx="567157" cy="942041"/>
          </a:xfrm>
          <a:custGeom>
            <a:avLst/>
            <a:gdLst/>
            <a:ahLst/>
            <a:cxnLst>
              <a:cxn ang="0">
                <a:pos x="34" y="853"/>
              </a:cxn>
              <a:cxn ang="0">
                <a:pos x="22" y="737"/>
              </a:cxn>
              <a:cxn ang="0">
                <a:pos x="0" y="584"/>
              </a:cxn>
              <a:cxn ang="0">
                <a:pos x="1" y="470"/>
              </a:cxn>
              <a:cxn ang="0">
                <a:pos x="8" y="218"/>
              </a:cxn>
              <a:cxn ang="0">
                <a:pos x="7" y="82"/>
              </a:cxn>
              <a:cxn ang="0">
                <a:pos x="8" y="30"/>
              </a:cxn>
              <a:cxn ang="0">
                <a:pos x="369" y="0"/>
              </a:cxn>
              <a:cxn ang="0">
                <a:pos x="369" y="18"/>
              </a:cxn>
              <a:cxn ang="0">
                <a:pos x="369" y="35"/>
              </a:cxn>
              <a:cxn ang="0">
                <a:pos x="375" y="63"/>
              </a:cxn>
              <a:cxn ang="0">
                <a:pos x="403" y="127"/>
              </a:cxn>
              <a:cxn ang="0">
                <a:pos x="422" y="208"/>
              </a:cxn>
              <a:cxn ang="0">
                <a:pos x="434" y="257"/>
              </a:cxn>
              <a:cxn ang="0">
                <a:pos x="447" y="297"/>
              </a:cxn>
              <a:cxn ang="0">
                <a:pos x="459" y="353"/>
              </a:cxn>
              <a:cxn ang="0">
                <a:pos x="476" y="405"/>
              </a:cxn>
              <a:cxn ang="0">
                <a:pos x="497" y="432"/>
              </a:cxn>
              <a:cxn ang="0">
                <a:pos x="501" y="460"/>
              </a:cxn>
              <a:cxn ang="0">
                <a:pos x="517" y="466"/>
              </a:cxn>
              <a:cxn ang="0">
                <a:pos x="518" y="483"/>
              </a:cxn>
              <a:cxn ang="0">
                <a:pos x="504" y="523"/>
              </a:cxn>
              <a:cxn ang="0">
                <a:pos x="500" y="549"/>
              </a:cxn>
              <a:cxn ang="0">
                <a:pos x="499" y="565"/>
              </a:cxn>
              <a:cxn ang="0">
                <a:pos x="512" y="600"/>
              </a:cxn>
              <a:cxn ang="0">
                <a:pos x="514" y="644"/>
              </a:cxn>
              <a:cxn ang="0">
                <a:pos x="508" y="664"/>
              </a:cxn>
              <a:cxn ang="0">
                <a:pos x="513" y="670"/>
              </a:cxn>
              <a:cxn ang="0">
                <a:pos x="525" y="677"/>
              </a:cxn>
              <a:cxn ang="0">
                <a:pos x="528" y="700"/>
              </a:cxn>
              <a:cxn ang="0">
                <a:pos x="482" y="697"/>
              </a:cxn>
              <a:cxn ang="0">
                <a:pos x="427" y="703"/>
              </a:cxn>
              <a:cxn ang="0">
                <a:pos x="219" y="726"/>
              </a:cxn>
              <a:cxn ang="0">
                <a:pos x="134" y="738"/>
              </a:cxn>
              <a:cxn ang="0">
                <a:pos x="133" y="761"/>
              </a:cxn>
              <a:cxn ang="0">
                <a:pos x="147" y="775"/>
              </a:cxn>
              <a:cxn ang="0">
                <a:pos x="169" y="792"/>
              </a:cxn>
              <a:cxn ang="0">
                <a:pos x="173" y="856"/>
              </a:cxn>
              <a:cxn ang="0">
                <a:pos x="128" y="877"/>
              </a:cxn>
              <a:cxn ang="0">
                <a:pos x="105" y="874"/>
              </a:cxn>
              <a:cxn ang="0">
                <a:pos x="128" y="858"/>
              </a:cxn>
              <a:cxn ang="0">
                <a:pos x="128" y="851"/>
              </a:cxn>
              <a:cxn ang="0">
                <a:pos x="103" y="802"/>
              </a:cxn>
              <a:cxn ang="0">
                <a:pos x="85" y="796"/>
              </a:cxn>
              <a:cxn ang="0">
                <a:pos x="73" y="832"/>
              </a:cxn>
              <a:cxn ang="0">
                <a:pos x="62" y="854"/>
              </a:cxn>
              <a:cxn ang="0">
                <a:pos x="57" y="853"/>
              </a:cxn>
              <a:cxn ang="0">
                <a:pos x="34" y="853"/>
              </a:cxn>
            </a:cxnLst>
            <a:rect l="0" t="0" r="r" b="b"/>
            <a:pathLst>
              <a:path w="528" h="877">
                <a:moveTo>
                  <a:pt x="34" y="853"/>
                </a:moveTo>
                <a:lnTo>
                  <a:pt x="22" y="737"/>
                </a:lnTo>
                <a:lnTo>
                  <a:pt x="0" y="584"/>
                </a:lnTo>
                <a:lnTo>
                  <a:pt x="1" y="470"/>
                </a:lnTo>
                <a:lnTo>
                  <a:pt x="8" y="218"/>
                </a:lnTo>
                <a:lnTo>
                  <a:pt x="7" y="82"/>
                </a:lnTo>
                <a:lnTo>
                  <a:pt x="8" y="30"/>
                </a:lnTo>
                <a:lnTo>
                  <a:pt x="369" y="0"/>
                </a:lnTo>
                <a:lnTo>
                  <a:pt x="369" y="18"/>
                </a:lnTo>
                <a:lnTo>
                  <a:pt x="369" y="35"/>
                </a:lnTo>
                <a:lnTo>
                  <a:pt x="375" y="63"/>
                </a:lnTo>
                <a:lnTo>
                  <a:pt x="403" y="127"/>
                </a:lnTo>
                <a:lnTo>
                  <a:pt x="422" y="208"/>
                </a:lnTo>
                <a:lnTo>
                  <a:pt x="434" y="257"/>
                </a:lnTo>
                <a:lnTo>
                  <a:pt x="447" y="297"/>
                </a:lnTo>
                <a:lnTo>
                  <a:pt x="459" y="353"/>
                </a:lnTo>
                <a:lnTo>
                  <a:pt x="476" y="405"/>
                </a:lnTo>
                <a:lnTo>
                  <a:pt x="497" y="432"/>
                </a:lnTo>
                <a:lnTo>
                  <a:pt x="501" y="460"/>
                </a:lnTo>
                <a:lnTo>
                  <a:pt x="517" y="466"/>
                </a:lnTo>
                <a:lnTo>
                  <a:pt x="518" y="483"/>
                </a:lnTo>
                <a:lnTo>
                  <a:pt x="504" y="523"/>
                </a:lnTo>
                <a:lnTo>
                  <a:pt x="500" y="549"/>
                </a:lnTo>
                <a:lnTo>
                  <a:pt x="499" y="565"/>
                </a:lnTo>
                <a:lnTo>
                  <a:pt x="512" y="600"/>
                </a:lnTo>
                <a:lnTo>
                  <a:pt x="514" y="644"/>
                </a:lnTo>
                <a:lnTo>
                  <a:pt x="508" y="664"/>
                </a:lnTo>
                <a:lnTo>
                  <a:pt x="513" y="670"/>
                </a:lnTo>
                <a:lnTo>
                  <a:pt x="525" y="677"/>
                </a:lnTo>
                <a:lnTo>
                  <a:pt x="528" y="700"/>
                </a:lnTo>
                <a:lnTo>
                  <a:pt x="482" y="697"/>
                </a:lnTo>
                <a:lnTo>
                  <a:pt x="427" y="703"/>
                </a:lnTo>
                <a:lnTo>
                  <a:pt x="219" y="726"/>
                </a:lnTo>
                <a:lnTo>
                  <a:pt x="134" y="738"/>
                </a:lnTo>
                <a:lnTo>
                  <a:pt x="133" y="761"/>
                </a:lnTo>
                <a:lnTo>
                  <a:pt x="147" y="775"/>
                </a:lnTo>
                <a:lnTo>
                  <a:pt x="169" y="792"/>
                </a:lnTo>
                <a:lnTo>
                  <a:pt x="173" y="856"/>
                </a:lnTo>
                <a:lnTo>
                  <a:pt x="128" y="877"/>
                </a:lnTo>
                <a:lnTo>
                  <a:pt x="105" y="874"/>
                </a:lnTo>
                <a:lnTo>
                  <a:pt x="128" y="858"/>
                </a:lnTo>
                <a:lnTo>
                  <a:pt x="128" y="851"/>
                </a:lnTo>
                <a:lnTo>
                  <a:pt x="103" y="802"/>
                </a:lnTo>
                <a:lnTo>
                  <a:pt x="85" y="796"/>
                </a:lnTo>
                <a:lnTo>
                  <a:pt x="73" y="832"/>
                </a:lnTo>
                <a:lnTo>
                  <a:pt x="62" y="854"/>
                </a:lnTo>
                <a:lnTo>
                  <a:pt x="57" y="853"/>
                </a:lnTo>
                <a:lnTo>
                  <a:pt x="34" y="853"/>
                </a:lnTo>
                <a:close/>
              </a:path>
            </a:pathLst>
          </a:custGeom>
          <a:solidFill>
            <a:srgbClr val="1CA0C6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9%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60" name="Freeform 36"/>
          <p:cNvSpPr>
            <a:spLocks/>
          </p:cNvSpPr>
          <p:nvPr/>
        </p:nvSpPr>
        <p:spPr bwMode="auto">
          <a:xfrm>
            <a:off x="5462270" y="4517754"/>
            <a:ext cx="538154" cy="929150"/>
          </a:xfrm>
          <a:custGeom>
            <a:avLst/>
            <a:gdLst/>
            <a:ahLst/>
            <a:cxnLst>
              <a:cxn ang="0">
                <a:pos x="501" y="814"/>
              </a:cxn>
              <a:cxn ang="0">
                <a:pos x="498" y="825"/>
              </a:cxn>
              <a:cxn ang="0">
                <a:pos x="456" y="825"/>
              </a:cxn>
              <a:cxn ang="0">
                <a:pos x="445" y="818"/>
              </a:cxn>
              <a:cxn ang="0">
                <a:pos x="428" y="815"/>
              </a:cxn>
              <a:cxn ang="0">
                <a:pos x="372" y="831"/>
              </a:cxn>
              <a:cxn ang="0">
                <a:pos x="358" y="825"/>
              </a:cxn>
              <a:cxn ang="0">
                <a:pos x="337" y="859"/>
              </a:cxn>
              <a:cxn ang="0">
                <a:pos x="328" y="865"/>
              </a:cxn>
              <a:cxn ang="0">
                <a:pos x="319" y="845"/>
              </a:cxn>
              <a:cxn ang="0">
                <a:pos x="310" y="814"/>
              </a:cxn>
              <a:cxn ang="0">
                <a:pos x="281" y="788"/>
              </a:cxn>
              <a:cxn ang="0">
                <a:pos x="291" y="742"/>
              </a:cxn>
              <a:cxn ang="0">
                <a:pos x="285" y="735"/>
              </a:cxn>
              <a:cxn ang="0">
                <a:pos x="271" y="736"/>
              </a:cxn>
              <a:cxn ang="0">
                <a:pos x="206" y="744"/>
              </a:cxn>
              <a:cxn ang="0">
                <a:pos x="6" y="747"/>
              </a:cxn>
              <a:cxn ang="0">
                <a:pos x="0" y="729"/>
              </a:cxn>
              <a:cxn ang="0">
                <a:pos x="7" y="661"/>
              </a:cxn>
              <a:cxn ang="0">
                <a:pos x="32" y="614"/>
              </a:cxn>
              <a:cxn ang="0">
                <a:pos x="75" y="540"/>
              </a:cxn>
              <a:cxn ang="0">
                <a:pos x="71" y="520"/>
              </a:cxn>
              <a:cxn ang="0">
                <a:pos x="81" y="515"/>
              </a:cxn>
              <a:cxn ang="0">
                <a:pos x="85" y="500"/>
              </a:cxn>
              <a:cxn ang="0">
                <a:pos x="67" y="483"/>
              </a:cxn>
              <a:cxn ang="0">
                <a:pos x="65" y="465"/>
              </a:cxn>
              <a:cxn ang="0">
                <a:pos x="50" y="431"/>
              </a:cxn>
              <a:cxn ang="0">
                <a:pos x="49" y="383"/>
              </a:cxn>
              <a:cxn ang="0">
                <a:pos x="60" y="363"/>
              </a:cxn>
              <a:cxn ang="0">
                <a:pos x="58" y="335"/>
              </a:cxn>
              <a:cxn ang="0">
                <a:pos x="44" y="310"/>
              </a:cxn>
              <a:cxn ang="0">
                <a:pos x="57" y="298"/>
              </a:cxn>
              <a:cxn ang="0">
                <a:pos x="44" y="278"/>
              </a:cxn>
              <a:cxn ang="0">
                <a:pos x="47" y="264"/>
              </a:cxn>
              <a:cxn ang="0">
                <a:pos x="60" y="211"/>
              </a:cxn>
              <a:cxn ang="0">
                <a:pos x="80" y="195"/>
              </a:cxn>
              <a:cxn ang="0">
                <a:pos x="76" y="175"/>
              </a:cxn>
              <a:cxn ang="0">
                <a:pos x="105" y="132"/>
              </a:cxn>
              <a:cxn ang="0">
                <a:pos x="128" y="121"/>
              </a:cxn>
              <a:cxn ang="0">
                <a:pos x="126" y="108"/>
              </a:cxn>
              <a:cxn ang="0">
                <a:pos x="123" y="94"/>
              </a:cxn>
              <a:cxn ang="0">
                <a:pos x="147" y="48"/>
              </a:cxn>
              <a:cxn ang="0">
                <a:pos x="167" y="39"/>
              </a:cxn>
              <a:cxn ang="0">
                <a:pos x="167" y="31"/>
              </a:cxn>
              <a:cxn ang="0">
                <a:pos x="472" y="0"/>
              </a:cxn>
              <a:cxn ang="0">
                <a:pos x="472" y="51"/>
              </a:cxn>
              <a:cxn ang="0">
                <a:pos x="474" y="187"/>
              </a:cxn>
              <a:cxn ang="0">
                <a:pos x="467" y="439"/>
              </a:cxn>
              <a:cxn ang="0">
                <a:pos x="466" y="553"/>
              </a:cxn>
              <a:cxn ang="0">
                <a:pos x="489" y="705"/>
              </a:cxn>
              <a:cxn ang="0">
                <a:pos x="501" y="814"/>
              </a:cxn>
            </a:cxnLst>
            <a:rect l="0" t="0" r="r" b="b"/>
            <a:pathLst>
              <a:path w="501" h="865">
                <a:moveTo>
                  <a:pt x="501" y="814"/>
                </a:moveTo>
                <a:lnTo>
                  <a:pt x="498" y="825"/>
                </a:lnTo>
                <a:lnTo>
                  <a:pt x="456" y="825"/>
                </a:lnTo>
                <a:lnTo>
                  <a:pt x="445" y="818"/>
                </a:lnTo>
                <a:lnTo>
                  <a:pt x="428" y="815"/>
                </a:lnTo>
                <a:lnTo>
                  <a:pt x="372" y="831"/>
                </a:lnTo>
                <a:lnTo>
                  <a:pt x="358" y="825"/>
                </a:lnTo>
                <a:lnTo>
                  <a:pt x="337" y="859"/>
                </a:lnTo>
                <a:lnTo>
                  <a:pt x="328" y="865"/>
                </a:lnTo>
                <a:lnTo>
                  <a:pt x="319" y="845"/>
                </a:lnTo>
                <a:lnTo>
                  <a:pt x="310" y="814"/>
                </a:lnTo>
                <a:lnTo>
                  <a:pt x="281" y="788"/>
                </a:lnTo>
                <a:lnTo>
                  <a:pt x="291" y="742"/>
                </a:lnTo>
                <a:lnTo>
                  <a:pt x="285" y="735"/>
                </a:lnTo>
                <a:lnTo>
                  <a:pt x="271" y="736"/>
                </a:lnTo>
                <a:lnTo>
                  <a:pt x="206" y="744"/>
                </a:lnTo>
                <a:lnTo>
                  <a:pt x="6" y="747"/>
                </a:lnTo>
                <a:lnTo>
                  <a:pt x="0" y="729"/>
                </a:lnTo>
                <a:lnTo>
                  <a:pt x="7" y="661"/>
                </a:lnTo>
                <a:lnTo>
                  <a:pt x="32" y="614"/>
                </a:lnTo>
                <a:lnTo>
                  <a:pt x="75" y="540"/>
                </a:lnTo>
                <a:lnTo>
                  <a:pt x="71" y="520"/>
                </a:lnTo>
                <a:lnTo>
                  <a:pt x="81" y="515"/>
                </a:lnTo>
                <a:lnTo>
                  <a:pt x="85" y="500"/>
                </a:lnTo>
                <a:lnTo>
                  <a:pt x="67" y="483"/>
                </a:lnTo>
                <a:lnTo>
                  <a:pt x="65" y="465"/>
                </a:lnTo>
                <a:lnTo>
                  <a:pt x="50" y="431"/>
                </a:lnTo>
                <a:lnTo>
                  <a:pt x="49" y="383"/>
                </a:lnTo>
                <a:lnTo>
                  <a:pt x="60" y="363"/>
                </a:lnTo>
                <a:lnTo>
                  <a:pt x="58" y="335"/>
                </a:lnTo>
                <a:lnTo>
                  <a:pt x="44" y="310"/>
                </a:lnTo>
                <a:lnTo>
                  <a:pt x="57" y="298"/>
                </a:lnTo>
                <a:lnTo>
                  <a:pt x="44" y="278"/>
                </a:lnTo>
                <a:lnTo>
                  <a:pt x="47" y="264"/>
                </a:lnTo>
                <a:lnTo>
                  <a:pt x="60" y="211"/>
                </a:lnTo>
                <a:lnTo>
                  <a:pt x="80" y="195"/>
                </a:lnTo>
                <a:lnTo>
                  <a:pt x="76" y="175"/>
                </a:lnTo>
                <a:lnTo>
                  <a:pt x="105" y="132"/>
                </a:lnTo>
                <a:lnTo>
                  <a:pt x="128" y="121"/>
                </a:lnTo>
                <a:lnTo>
                  <a:pt x="126" y="108"/>
                </a:lnTo>
                <a:lnTo>
                  <a:pt x="123" y="94"/>
                </a:lnTo>
                <a:lnTo>
                  <a:pt x="147" y="48"/>
                </a:lnTo>
                <a:lnTo>
                  <a:pt x="167" y="39"/>
                </a:lnTo>
                <a:lnTo>
                  <a:pt x="167" y="31"/>
                </a:lnTo>
                <a:lnTo>
                  <a:pt x="472" y="0"/>
                </a:lnTo>
                <a:lnTo>
                  <a:pt x="472" y="51"/>
                </a:lnTo>
                <a:lnTo>
                  <a:pt x="474" y="187"/>
                </a:lnTo>
                <a:lnTo>
                  <a:pt x="467" y="439"/>
                </a:lnTo>
                <a:lnTo>
                  <a:pt x="466" y="553"/>
                </a:lnTo>
                <a:lnTo>
                  <a:pt x="489" y="705"/>
                </a:lnTo>
                <a:lnTo>
                  <a:pt x="501" y="814"/>
                </a:lnTo>
                <a:close/>
              </a:path>
            </a:pathLst>
          </a:custGeom>
          <a:solidFill>
            <a:srgbClr val="1CA0C6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3%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48772" y="3488352"/>
            <a:ext cx="473144" cy="246221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157895"/>
                </a:solidFill>
              </a:rPr>
              <a:t>100%</a:t>
            </a:r>
            <a:endParaRPr lang="en-US" sz="1000" b="1" dirty="0">
              <a:solidFill>
                <a:srgbClr val="157895"/>
              </a:solidFill>
            </a:endParaRPr>
          </a:p>
        </p:txBody>
      </p:sp>
      <p:sp>
        <p:nvSpPr>
          <p:cNvPr id="1038" name="Freeform 14"/>
          <p:cNvSpPr>
            <a:spLocks/>
          </p:cNvSpPr>
          <p:nvPr/>
        </p:nvSpPr>
        <p:spPr bwMode="auto">
          <a:xfrm>
            <a:off x="6907018" y="2925847"/>
            <a:ext cx="867923" cy="563935"/>
          </a:xfrm>
          <a:custGeom>
            <a:avLst/>
            <a:gdLst/>
            <a:ahLst/>
            <a:cxnLst>
              <a:cxn ang="0">
                <a:pos x="729" y="389"/>
              </a:cxn>
              <a:cxn ang="0">
                <a:pos x="740" y="386"/>
              </a:cxn>
              <a:cxn ang="0">
                <a:pos x="759" y="376"/>
              </a:cxn>
              <a:cxn ang="0">
                <a:pos x="769" y="356"/>
              </a:cxn>
              <a:cxn ang="0">
                <a:pos x="782" y="338"/>
              </a:cxn>
              <a:cxn ang="0">
                <a:pos x="808" y="312"/>
              </a:cxn>
              <a:cxn ang="0">
                <a:pos x="808" y="306"/>
              </a:cxn>
              <a:cxn ang="0">
                <a:pos x="789" y="293"/>
              </a:cxn>
              <a:cxn ang="0">
                <a:pos x="760" y="273"/>
              </a:cxn>
              <a:cxn ang="0">
                <a:pos x="752" y="252"/>
              </a:cxn>
              <a:cxn ang="0">
                <a:pos x="729" y="249"/>
              </a:cxn>
              <a:cxn ang="0">
                <a:pos x="728" y="240"/>
              </a:cxn>
              <a:cxn ang="0">
                <a:pos x="722" y="218"/>
              </a:cxn>
              <a:cxn ang="0">
                <a:pos x="740" y="208"/>
              </a:cxn>
              <a:cxn ang="0">
                <a:pos x="741" y="189"/>
              </a:cxn>
              <a:cxn ang="0">
                <a:pos x="731" y="178"/>
              </a:cxn>
              <a:cxn ang="0">
                <a:pos x="733" y="165"/>
              </a:cxn>
              <a:cxn ang="0">
                <a:pos x="748" y="140"/>
              </a:cxn>
              <a:cxn ang="0">
                <a:pos x="748" y="116"/>
              </a:cxn>
              <a:cxn ang="0">
                <a:pos x="770" y="94"/>
              </a:cxn>
              <a:cxn ang="0">
                <a:pos x="763" y="88"/>
              </a:cxn>
              <a:cxn ang="0">
                <a:pos x="741" y="86"/>
              </a:cxn>
              <a:cxn ang="0">
                <a:pos x="724" y="71"/>
              </a:cxn>
              <a:cxn ang="0">
                <a:pos x="711" y="21"/>
              </a:cxn>
              <a:cxn ang="0">
                <a:pos x="682" y="22"/>
              </a:cxn>
              <a:cxn ang="0">
                <a:pos x="662" y="0"/>
              </a:cxn>
              <a:cxn ang="0">
                <a:pos x="515" y="34"/>
              </a:cxn>
              <a:cxn ang="0">
                <a:pos x="166" y="105"/>
              </a:cxn>
              <a:cxn ang="0">
                <a:pos x="93" y="117"/>
              </a:cxn>
              <a:cxn ang="0">
                <a:pos x="88" y="64"/>
              </a:cxn>
              <a:cxn ang="0">
                <a:pos x="45" y="105"/>
              </a:cxn>
              <a:cxn ang="0">
                <a:pos x="34" y="109"/>
              </a:cxn>
              <a:cxn ang="0">
                <a:pos x="0" y="134"/>
              </a:cxn>
              <a:cxn ang="0">
                <a:pos x="23" y="289"/>
              </a:cxn>
              <a:cxn ang="0">
                <a:pos x="44" y="369"/>
              </a:cxn>
              <a:cxn ang="0">
                <a:pos x="72" y="525"/>
              </a:cxn>
              <a:cxn ang="0">
                <a:pos x="99" y="520"/>
              </a:cxn>
              <a:cxn ang="0">
                <a:pos x="197" y="508"/>
              </a:cxn>
              <a:cxn ang="0">
                <a:pos x="505" y="445"/>
              </a:cxn>
              <a:cxn ang="0">
                <a:pos x="626" y="422"/>
              </a:cxn>
              <a:cxn ang="0">
                <a:pos x="693" y="409"/>
              </a:cxn>
              <a:cxn ang="0">
                <a:pos x="695" y="407"/>
              </a:cxn>
              <a:cxn ang="0">
                <a:pos x="712" y="394"/>
              </a:cxn>
              <a:cxn ang="0">
                <a:pos x="729" y="389"/>
              </a:cxn>
            </a:cxnLst>
            <a:rect l="0" t="0" r="r" b="b"/>
            <a:pathLst>
              <a:path w="808" h="525">
                <a:moveTo>
                  <a:pt x="729" y="389"/>
                </a:moveTo>
                <a:lnTo>
                  <a:pt x="740" y="386"/>
                </a:lnTo>
                <a:lnTo>
                  <a:pt x="759" y="376"/>
                </a:lnTo>
                <a:lnTo>
                  <a:pt x="769" y="356"/>
                </a:lnTo>
                <a:lnTo>
                  <a:pt x="782" y="338"/>
                </a:lnTo>
                <a:lnTo>
                  <a:pt x="808" y="312"/>
                </a:lnTo>
                <a:lnTo>
                  <a:pt x="808" y="306"/>
                </a:lnTo>
                <a:lnTo>
                  <a:pt x="789" y="293"/>
                </a:lnTo>
                <a:lnTo>
                  <a:pt x="760" y="273"/>
                </a:lnTo>
                <a:lnTo>
                  <a:pt x="752" y="252"/>
                </a:lnTo>
                <a:lnTo>
                  <a:pt x="729" y="249"/>
                </a:lnTo>
                <a:lnTo>
                  <a:pt x="728" y="240"/>
                </a:lnTo>
                <a:lnTo>
                  <a:pt x="722" y="218"/>
                </a:lnTo>
                <a:lnTo>
                  <a:pt x="740" y="208"/>
                </a:lnTo>
                <a:lnTo>
                  <a:pt x="741" y="189"/>
                </a:lnTo>
                <a:lnTo>
                  <a:pt x="731" y="178"/>
                </a:lnTo>
                <a:lnTo>
                  <a:pt x="733" y="165"/>
                </a:lnTo>
                <a:lnTo>
                  <a:pt x="748" y="140"/>
                </a:lnTo>
                <a:lnTo>
                  <a:pt x="748" y="116"/>
                </a:lnTo>
                <a:lnTo>
                  <a:pt x="770" y="94"/>
                </a:lnTo>
                <a:lnTo>
                  <a:pt x="763" y="88"/>
                </a:lnTo>
                <a:lnTo>
                  <a:pt x="741" y="86"/>
                </a:lnTo>
                <a:lnTo>
                  <a:pt x="724" y="71"/>
                </a:lnTo>
                <a:lnTo>
                  <a:pt x="711" y="21"/>
                </a:lnTo>
                <a:lnTo>
                  <a:pt x="682" y="22"/>
                </a:lnTo>
                <a:lnTo>
                  <a:pt x="662" y="0"/>
                </a:lnTo>
                <a:lnTo>
                  <a:pt x="515" y="34"/>
                </a:lnTo>
                <a:lnTo>
                  <a:pt x="166" y="105"/>
                </a:lnTo>
                <a:lnTo>
                  <a:pt x="93" y="117"/>
                </a:lnTo>
                <a:lnTo>
                  <a:pt x="88" y="64"/>
                </a:lnTo>
                <a:lnTo>
                  <a:pt x="45" y="105"/>
                </a:lnTo>
                <a:lnTo>
                  <a:pt x="34" y="109"/>
                </a:lnTo>
                <a:lnTo>
                  <a:pt x="0" y="134"/>
                </a:lnTo>
                <a:lnTo>
                  <a:pt x="23" y="289"/>
                </a:lnTo>
                <a:lnTo>
                  <a:pt x="44" y="369"/>
                </a:lnTo>
                <a:lnTo>
                  <a:pt x="72" y="525"/>
                </a:lnTo>
                <a:lnTo>
                  <a:pt x="99" y="520"/>
                </a:lnTo>
                <a:lnTo>
                  <a:pt x="197" y="508"/>
                </a:lnTo>
                <a:lnTo>
                  <a:pt x="505" y="445"/>
                </a:lnTo>
                <a:lnTo>
                  <a:pt x="626" y="422"/>
                </a:lnTo>
                <a:lnTo>
                  <a:pt x="693" y="409"/>
                </a:lnTo>
                <a:lnTo>
                  <a:pt x="695" y="407"/>
                </a:lnTo>
                <a:lnTo>
                  <a:pt x="712" y="394"/>
                </a:lnTo>
                <a:lnTo>
                  <a:pt x="729" y="389"/>
                </a:lnTo>
                <a:close/>
              </a:path>
            </a:pathLst>
          </a:custGeom>
          <a:solidFill>
            <a:srgbClr val="1CA0C6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43%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7653561" y="3340474"/>
            <a:ext cx="165421" cy="256725"/>
          </a:xfrm>
          <a:custGeom>
            <a:avLst/>
            <a:gdLst/>
            <a:ahLst/>
            <a:cxnLst>
              <a:cxn ang="0">
                <a:pos x="38" y="31"/>
              </a:cxn>
              <a:cxn ang="0">
                <a:pos x="42" y="14"/>
              </a:cxn>
              <a:cxn ang="0">
                <a:pos x="45" y="0"/>
              </a:cxn>
              <a:cxn ang="0">
                <a:pos x="32" y="4"/>
              </a:cxn>
              <a:cxn ang="0">
                <a:pos x="18" y="8"/>
              </a:cxn>
              <a:cxn ang="0">
                <a:pos x="0" y="22"/>
              </a:cxn>
              <a:cxn ang="0">
                <a:pos x="15" y="63"/>
              </a:cxn>
              <a:cxn ang="0">
                <a:pos x="33" y="109"/>
              </a:cxn>
              <a:cxn ang="0">
                <a:pos x="50" y="187"/>
              </a:cxn>
              <a:cxn ang="0">
                <a:pos x="63" y="239"/>
              </a:cxn>
              <a:cxn ang="0">
                <a:pos x="103" y="238"/>
              </a:cxn>
              <a:cxn ang="0">
                <a:pos x="154" y="228"/>
              </a:cxn>
              <a:cxn ang="0">
                <a:pos x="135" y="168"/>
              </a:cxn>
              <a:cxn ang="0">
                <a:pos x="128" y="172"/>
              </a:cxn>
              <a:cxn ang="0">
                <a:pos x="98" y="152"/>
              </a:cxn>
              <a:cxn ang="0">
                <a:pos x="84" y="114"/>
              </a:cxn>
              <a:cxn ang="0">
                <a:pos x="68" y="85"/>
              </a:cxn>
              <a:cxn ang="0">
                <a:pos x="42" y="62"/>
              </a:cxn>
              <a:cxn ang="0">
                <a:pos x="36" y="45"/>
              </a:cxn>
              <a:cxn ang="0">
                <a:pos x="38" y="31"/>
              </a:cxn>
            </a:cxnLst>
            <a:rect l="0" t="0" r="r" b="b"/>
            <a:pathLst>
              <a:path w="154" h="239">
                <a:moveTo>
                  <a:pt x="38" y="31"/>
                </a:moveTo>
                <a:lnTo>
                  <a:pt x="42" y="14"/>
                </a:lnTo>
                <a:lnTo>
                  <a:pt x="45" y="0"/>
                </a:lnTo>
                <a:lnTo>
                  <a:pt x="32" y="4"/>
                </a:lnTo>
                <a:lnTo>
                  <a:pt x="18" y="8"/>
                </a:lnTo>
                <a:lnTo>
                  <a:pt x="0" y="22"/>
                </a:lnTo>
                <a:lnTo>
                  <a:pt x="15" y="63"/>
                </a:lnTo>
                <a:lnTo>
                  <a:pt x="33" y="109"/>
                </a:lnTo>
                <a:lnTo>
                  <a:pt x="50" y="187"/>
                </a:lnTo>
                <a:lnTo>
                  <a:pt x="63" y="239"/>
                </a:lnTo>
                <a:lnTo>
                  <a:pt x="103" y="238"/>
                </a:lnTo>
                <a:lnTo>
                  <a:pt x="154" y="228"/>
                </a:lnTo>
                <a:lnTo>
                  <a:pt x="135" y="168"/>
                </a:lnTo>
                <a:lnTo>
                  <a:pt x="128" y="172"/>
                </a:lnTo>
                <a:lnTo>
                  <a:pt x="98" y="152"/>
                </a:lnTo>
                <a:lnTo>
                  <a:pt x="84" y="114"/>
                </a:lnTo>
                <a:lnTo>
                  <a:pt x="68" y="85"/>
                </a:lnTo>
                <a:lnTo>
                  <a:pt x="42" y="62"/>
                </a:lnTo>
                <a:lnTo>
                  <a:pt x="36" y="45"/>
                </a:lnTo>
                <a:lnTo>
                  <a:pt x="38" y="3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041" name="Freeform 17"/>
          <p:cNvSpPr>
            <a:spLocks noEditPoints="1"/>
          </p:cNvSpPr>
          <p:nvPr/>
        </p:nvSpPr>
        <p:spPr bwMode="auto">
          <a:xfrm>
            <a:off x="7132593" y="3364105"/>
            <a:ext cx="689613" cy="353399"/>
          </a:xfrm>
          <a:custGeom>
            <a:avLst/>
            <a:gdLst/>
            <a:ahLst/>
            <a:cxnLst>
              <a:cxn ang="0">
                <a:pos x="726" y="266"/>
              </a:cxn>
              <a:cxn ang="0">
                <a:pos x="656" y="198"/>
              </a:cxn>
              <a:cxn ang="0">
                <a:pos x="611" y="44"/>
              </a:cxn>
              <a:cxn ang="0">
                <a:pos x="523" y="16"/>
              </a:cxn>
              <a:cxn ang="0">
                <a:pos x="0" y="120"/>
              </a:cxn>
              <a:cxn ang="0">
                <a:pos x="21" y="227"/>
              </a:cxn>
              <a:cxn ang="0">
                <a:pos x="45" y="199"/>
              </a:cxn>
              <a:cxn ang="0">
                <a:pos x="92" y="167"/>
              </a:cxn>
              <a:cxn ang="0">
                <a:pos x="124" y="127"/>
              </a:cxn>
              <a:cxn ang="0">
                <a:pos x="166" y="130"/>
              </a:cxn>
              <a:cxn ang="0">
                <a:pos x="212" y="94"/>
              </a:cxn>
              <a:cxn ang="0">
                <a:pos x="247" y="101"/>
              </a:cxn>
              <a:cxn ang="0">
                <a:pos x="296" y="133"/>
              </a:cxn>
              <a:cxn ang="0">
                <a:pos x="349" y="165"/>
              </a:cxn>
              <a:cxn ang="0">
                <a:pos x="404" y="207"/>
              </a:cxn>
              <a:cxn ang="0">
                <a:pos x="430" y="193"/>
              </a:cxn>
              <a:cxn ang="0">
                <a:pos x="446" y="237"/>
              </a:cxn>
              <a:cxn ang="0">
                <a:pos x="420" y="303"/>
              </a:cxn>
              <a:cxn ang="0">
                <a:pos x="427" y="342"/>
              </a:cxn>
              <a:cxn ang="0">
                <a:pos x="520" y="355"/>
              </a:cxn>
              <a:cxn ang="0">
                <a:pos x="572" y="367"/>
              </a:cxn>
              <a:cxn ang="0">
                <a:pos x="567" y="325"/>
              </a:cxn>
              <a:cxn ang="0">
                <a:pos x="543" y="287"/>
              </a:cxn>
              <a:cxn ang="0">
                <a:pos x="535" y="178"/>
              </a:cxn>
              <a:cxn ang="0">
                <a:pos x="520" y="144"/>
              </a:cxn>
              <a:cxn ang="0">
                <a:pos x="540" y="101"/>
              </a:cxn>
              <a:cxn ang="0">
                <a:pos x="579" y="72"/>
              </a:cxn>
              <a:cxn ang="0">
                <a:pos x="569" y="98"/>
              </a:cxn>
              <a:cxn ang="0">
                <a:pos x="559" y="146"/>
              </a:cxn>
              <a:cxn ang="0">
                <a:pos x="582" y="204"/>
              </a:cxn>
              <a:cxn ang="0">
                <a:pos x="564" y="249"/>
              </a:cxn>
              <a:cxn ang="0">
                <a:pos x="580" y="228"/>
              </a:cxn>
              <a:cxn ang="0">
                <a:pos x="580" y="259"/>
              </a:cxn>
              <a:cxn ang="0">
                <a:pos x="603" y="327"/>
              </a:cxn>
              <a:cxn ang="0">
                <a:pos x="658" y="324"/>
              </a:cxn>
              <a:cxn ang="0">
                <a:pos x="704" y="371"/>
              </a:cxn>
              <a:cxn ang="0">
                <a:pos x="790" y="303"/>
              </a:cxn>
              <a:cxn ang="0">
                <a:pos x="626" y="344"/>
              </a:cxn>
              <a:cxn ang="0">
                <a:pos x="639" y="387"/>
              </a:cxn>
              <a:cxn ang="0">
                <a:pos x="659" y="393"/>
              </a:cxn>
              <a:cxn ang="0">
                <a:pos x="645" y="339"/>
              </a:cxn>
            </a:cxnLst>
            <a:rect l="0" t="0" r="r" b="b"/>
            <a:pathLst>
              <a:path w="790" h="405">
                <a:moveTo>
                  <a:pt x="786" y="254"/>
                </a:moveTo>
                <a:cubicBezTo>
                  <a:pt x="726" y="266"/>
                  <a:pt x="726" y="266"/>
                  <a:pt x="726" y="266"/>
                </a:cubicBezTo>
                <a:cubicBezTo>
                  <a:pt x="674" y="267"/>
                  <a:pt x="674" y="267"/>
                  <a:pt x="674" y="267"/>
                </a:cubicBezTo>
                <a:cubicBezTo>
                  <a:pt x="656" y="198"/>
                  <a:pt x="656" y="198"/>
                  <a:pt x="656" y="198"/>
                </a:cubicBezTo>
                <a:cubicBezTo>
                  <a:pt x="637" y="106"/>
                  <a:pt x="637" y="106"/>
                  <a:pt x="637" y="106"/>
                </a:cubicBezTo>
                <a:cubicBezTo>
                  <a:pt x="611" y="44"/>
                  <a:pt x="611" y="44"/>
                  <a:pt x="611" y="44"/>
                </a:cubicBezTo>
                <a:cubicBezTo>
                  <a:pt x="598" y="0"/>
                  <a:pt x="598" y="0"/>
                  <a:pt x="598" y="0"/>
                </a:cubicBezTo>
                <a:cubicBezTo>
                  <a:pt x="523" y="16"/>
                  <a:pt x="523" y="16"/>
                  <a:pt x="523" y="16"/>
                </a:cubicBezTo>
                <a:cubicBezTo>
                  <a:pt x="374" y="45"/>
                  <a:pt x="374" y="45"/>
                  <a:pt x="374" y="45"/>
                </a:cubicBezTo>
                <a:cubicBezTo>
                  <a:pt x="0" y="120"/>
                  <a:pt x="0" y="120"/>
                  <a:pt x="0" y="120"/>
                </a:cubicBezTo>
                <a:cubicBezTo>
                  <a:pt x="11" y="170"/>
                  <a:pt x="11" y="170"/>
                  <a:pt x="11" y="170"/>
                </a:cubicBezTo>
                <a:cubicBezTo>
                  <a:pt x="21" y="227"/>
                  <a:pt x="21" y="227"/>
                  <a:pt x="21" y="227"/>
                </a:cubicBezTo>
                <a:cubicBezTo>
                  <a:pt x="24" y="224"/>
                  <a:pt x="24" y="224"/>
                  <a:pt x="24" y="224"/>
                </a:cubicBezTo>
                <a:cubicBezTo>
                  <a:pt x="45" y="199"/>
                  <a:pt x="45" y="199"/>
                  <a:pt x="45" y="199"/>
                </a:cubicBezTo>
                <a:cubicBezTo>
                  <a:pt x="68" y="173"/>
                  <a:pt x="68" y="173"/>
                  <a:pt x="68" y="173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24" y="127"/>
                  <a:pt x="124" y="127"/>
                  <a:pt x="124" y="127"/>
                </a:cubicBezTo>
                <a:cubicBezTo>
                  <a:pt x="137" y="133"/>
                  <a:pt x="137" y="133"/>
                  <a:pt x="137" y="133"/>
                </a:cubicBezTo>
                <a:cubicBezTo>
                  <a:pt x="166" y="130"/>
                  <a:pt x="166" y="130"/>
                  <a:pt x="166" y="130"/>
                </a:cubicBezTo>
                <a:cubicBezTo>
                  <a:pt x="192" y="109"/>
                  <a:pt x="192" y="109"/>
                  <a:pt x="192" y="109"/>
                </a:cubicBezTo>
                <a:cubicBezTo>
                  <a:pt x="212" y="94"/>
                  <a:pt x="212" y="94"/>
                  <a:pt x="212" y="94"/>
                </a:cubicBezTo>
                <a:cubicBezTo>
                  <a:pt x="231" y="89"/>
                  <a:pt x="231" y="89"/>
                  <a:pt x="231" y="89"/>
                </a:cubicBezTo>
                <a:cubicBezTo>
                  <a:pt x="247" y="101"/>
                  <a:pt x="247" y="101"/>
                  <a:pt x="247" y="101"/>
                </a:cubicBezTo>
                <a:cubicBezTo>
                  <a:pt x="276" y="115"/>
                  <a:pt x="276" y="115"/>
                  <a:pt x="276" y="115"/>
                </a:cubicBezTo>
                <a:cubicBezTo>
                  <a:pt x="296" y="133"/>
                  <a:pt x="296" y="133"/>
                  <a:pt x="296" y="133"/>
                </a:cubicBezTo>
                <a:cubicBezTo>
                  <a:pt x="308" y="148"/>
                  <a:pt x="308" y="148"/>
                  <a:pt x="308" y="148"/>
                </a:cubicBezTo>
                <a:cubicBezTo>
                  <a:pt x="349" y="165"/>
                  <a:pt x="349" y="165"/>
                  <a:pt x="349" y="165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404" y="207"/>
                  <a:pt x="404" y="207"/>
                  <a:pt x="404" y="207"/>
                </a:cubicBezTo>
                <a:cubicBezTo>
                  <a:pt x="415" y="213"/>
                  <a:pt x="415" y="213"/>
                  <a:pt x="415" y="213"/>
                </a:cubicBezTo>
                <a:cubicBezTo>
                  <a:pt x="430" y="193"/>
                  <a:pt x="430" y="193"/>
                  <a:pt x="430" y="193"/>
                </a:cubicBezTo>
                <a:cubicBezTo>
                  <a:pt x="458" y="212"/>
                  <a:pt x="458" y="212"/>
                  <a:pt x="458" y="212"/>
                </a:cubicBezTo>
                <a:cubicBezTo>
                  <a:pt x="446" y="237"/>
                  <a:pt x="446" y="237"/>
                  <a:pt x="446" y="237"/>
                </a:cubicBezTo>
                <a:cubicBezTo>
                  <a:pt x="438" y="277"/>
                  <a:pt x="438" y="277"/>
                  <a:pt x="438" y="277"/>
                </a:cubicBezTo>
                <a:cubicBezTo>
                  <a:pt x="420" y="303"/>
                  <a:pt x="420" y="303"/>
                  <a:pt x="420" y="303"/>
                </a:cubicBezTo>
                <a:cubicBezTo>
                  <a:pt x="420" y="324"/>
                  <a:pt x="420" y="324"/>
                  <a:pt x="420" y="324"/>
                </a:cubicBezTo>
                <a:cubicBezTo>
                  <a:pt x="427" y="342"/>
                  <a:pt x="427" y="342"/>
                  <a:pt x="427" y="342"/>
                </a:cubicBezTo>
                <a:cubicBezTo>
                  <a:pt x="477" y="355"/>
                  <a:pt x="477" y="355"/>
                  <a:pt x="477" y="355"/>
                </a:cubicBezTo>
                <a:cubicBezTo>
                  <a:pt x="520" y="355"/>
                  <a:pt x="520" y="355"/>
                  <a:pt x="520" y="355"/>
                </a:cubicBezTo>
                <a:cubicBezTo>
                  <a:pt x="551" y="364"/>
                  <a:pt x="551" y="364"/>
                  <a:pt x="551" y="364"/>
                </a:cubicBezTo>
                <a:cubicBezTo>
                  <a:pt x="572" y="367"/>
                  <a:pt x="572" y="367"/>
                  <a:pt x="572" y="367"/>
                </a:cubicBezTo>
                <a:cubicBezTo>
                  <a:pt x="582" y="346"/>
                  <a:pt x="582" y="346"/>
                  <a:pt x="582" y="346"/>
                </a:cubicBezTo>
                <a:cubicBezTo>
                  <a:pt x="567" y="325"/>
                  <a:pt x="567" y="325"/>
                  <a:pt x="567" y="325"/>
                </a:cubicBezTo>
                <a:cubicBezTo>
                  <a:pt x="567" y="308"/>
                  <a:pt x="567" y="308"/>
                  <a:pt x="567" y="308"/>
                </a:cubicBezTo>
                <a:cubicBezTo>
                  <a:pt x="543" y="287"/>
                  <a:pt x="543" y="287"/>
                  <a:pt x="543" y="287"/>
                </a:cubicBezTo>
                <a:cubicBezTo>
                  <a:pt x="522" y="232"/>
                  <a:pt x="522" y="232"/>
                  <a:pt x="522" y="232"/>
                </a:cubicBezTo>
                <a:cubicBezTo>
                  <a:pt x="535" y="178"/>
                  <a:pt x="535" y="178"/>
                  <a:pt x="535" y="178"/>
                </a:cubicBezTo>
                <a:cubicBezTo>
                  <a:pt x="533" y="157"/>
                  <a:pt x="533" y="157"/>
                  <a:pt x="533" y="157"/>
                </a:cubicBezTo>
                <a:cubicBezTo>
                  <a:pt x="520" y="144"/>
                  <a:pt x="520" y="144"/>
                  <a:pt x="520" y="144"/>
                </a:cubicBezTo>
                <a:cubicBezTo>
                  <a:pt x="520" y="144"/>
                  <a:pt x="535" y="128"/>
                  <a:pt x="535" y="122"/>
                </a:cubicBezTo>
                <a:cubicBezTo>
                  <a:pt x="535" y="115"/>
                  <a:pt x="540" y="101"/>
                  <a:pt x="540" y="101"/>
                </a:cubicBezTo>
                <a:cubicBezTo>
                  <a:pt x="559" y="88"/>
                  <a:pt x="559" y="88"/>
                  <a:pt x="559" y="88"/>
                </a:cubicBezTo>
                <a:cubicBezTo>
                  <a:pt x="579" y="72"/>
                  <a:pt x="579" y="72"/>
                  <a:pt x="579" y="72"/>
                </a:cubicBezTo>
                <a:cubicBezTo>
                  <a:pt x="583" y="81"/>
                  <a:pt x="583" y="81"/>
                  <a:pt x="583" y="81"/>
                </a:cubicBezTo>
                <a:cubicBezTo>
                  <a:pt x="569" y="98"/>
                  <a:pt x="569" y="98"/>
                  <a:pt x="569" y="98"/>
                </a:cubicBezTo>
                <a:cubicBezTo>
                  <a:pt x="556" y="135"/>
                  <a:pt x="556" y="135"/>
                  <a:pt x="556" y="135"/>
                </a:cubicBezTo>
                <a:cubicBezTo>
                  <a:pt x="559" y="146"/>
                  <a:pt x="559" y="146"/>
                  <a:pt x="559" y="146"/>
                </a:cubicBezTo>
                <a:cubicBezTo>
                  <a:pt x="577" y="149"/>
                  <a:pt x="577" y="149"/>
                  <a:pt x="577" y="149"/>
                </a:cubicBezTo>
                <a:cubicBezTo>
                  <a:pt x="582" y="204"/>
                  <a:pt x="582" y="204"/>
                  <a:pt x="582" y="204"/>
                </a:cubicBezTo>
                <a:cubicBezTo>
                  <a:pt x="561" y="214"/>
                  <a:pt x="561" y="214"/>
                  <a:pt x="561" y="214"/>
                </a:cubicBezTo>
                <a:cubicBezTo>
                  <a:pt x="564" y="249"/>
                  <a:pt x="564" y="249"/>
                  <a:pt x="564" y="249"/>
                </a:cubicBezTo>
                <a:cubicBezTo>
                  <a:pt x="569" y="248"/>
                  <a:pt x="569" y="248"/>
                  <a:pt x="569" y="248"/>
                </a:cubicBezTo>
                <a:cubicBezTo>
                  <a:pt x="580" y="228"/>
                  <a:pt x="580" y="228"/>
                  <a:pt x="580" y="228"/>
                </a:cubicBezTo>
                <a:cubicBezTo>
                  <a:pt x="596" y="246"/>
                  <a:pt x="596" y="246"/>
                  <a:pt x="596" y="246"/>
                </a:cubicBezTo>
                <a:cubicBezTo>
                  <a:pt x="580" y="259"/>
                  <a:pt x="580" y="259"/>
                  <a:pt x="580" y="259"/>
                </a:cubicBezTo>
                <a:cubicBezTo>
                  <a:pt x="577" y="293"/>
                  <a:pt x="577" y="293"/>
                  <a:pt x="577" y="293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42" y="332"/>
                  <a:pt x="642" y="332"/>
                  <a:pt x="642" y="332"/>
                </a:cubicBezTo>
                <a:cubicBezTo>
                  <a:pt x="658" y="324"/>
                  <a:pt x="658" y="324"/>
                  <a:pt x="658" y="324"/>
                </a:cubicBezTo>
                <a:cubicBezTo>
                  <a:pt x="690" y="366"/>
                  <a:pt x="690" y="366"/>
                  <a:pt x="690" y="366"/>
                </a:cubicBezTo>
                <a:cubicBezTo>
                  <a:pt x="704" y="371"/>
                  <a:pt x="704" y="371"/>
                  <a:pt x="704" y="371"/>
                </a:cubicBezTo>
                <a:cubicBezTo>
                  <a:pt x="770" y="343"/>
                  <a:pt x="770" y="343"/>
                  <a:pt x="770" y="343"/>
                </a:cubicBezTo>
                <a:cubicBezTo>
                  <a:pt x="790" y="303"/>
                  <a:pt x="790" y="303"/>
                  <a:pt x="790" y="303"/>
                </a:cubicBezTo>
                <a:lnTo>
                  <a:pt x="786" y="254"/>
                </a:lnTo>
                <a:close/>
                <a:moveTo>
                  <a:pt x="626" y="344"/>
                </a:moveTo>
                <a:cubicBezTo>
                  <a:pt x="638" y="369"/>
                  <a:pt x="638" y="369"/>
                  <a:pt x="638" y="369"/>
                </a:cubicBezTo>
                <a:cubicBezTo>
                  <a:pt x="639" y="387"/>
                  <a:pt x="639" y="387"/>
                  <a:pt x="639" y="387"/>
                </a:cubicBezTo>
                <a:cubicBezTo>
                  <a:pt x="651" y="405"/>
                  <a:pt x="651" y="405"/>
                  <a:pt x="651" y="405"/>
                </a:cubicBezTo>
                <a:cubicBezTo>
                  <a:pt x="651" y="405"/>
                  <a:pt x="659" y="397"/>
                  <a:pt x="659" y="393"/>
                </a:cubicBezTo>
                <a:cubicBezTo>
                  <a:pt x="659" y="390"/>
                  <a:pt x="652" y="363"/>
                  <a:pt x="652" y="363"/>
                </a:cubicBezTo>
                <a:cubicBezTo>
                  <a:pt x="645" y="339"/>
                  <a:pt x="645" y="339"/>
                  <a:pt x="645" y="339"/>
                </a:cubicBezTo>
                <a:lnTo>
                  <a:pt x="626" y="344"/>
                </a:lnTo>
                <a:close/>
              </a:path>
            </a:pathLst>
          </a:custGeom>
          <a:solidFill>
            <a:srgbClr val="157895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042" name="Freeform 18"/>
          <p:cNvSpPr>
            <a:spLocks noEditPoints="1"/>
          </p:cNvSpPr>
          <p:nvPr/>
        </p:nvSpPr>
        <p:spPr bwMode="auto">
          <a:xfrm>
            <a:off x="6627736" y="3495152"/>
            <a:ext cx="1175134" cy="649867"/>
          </a:xfrm>
          <a:custGeom>
            <a:avLst/>
            <a:gdLst/>
            <a:ahLst/>
            <a:cxnLst>
              <a:cxn ang="0">
                <a:pos x="1280" y="221"/>
              </a:cxn>
              <a:cxn ang="0">
                <a:pos x="1337" y="227"/>
              </a:cxn>
              <a:cxn ang="0">
                <a:pos x="1303" y="311"/>
              </a:cxn>
              <a:cxn ang="0">
                <a:pos x="1290" y="395"/>
              </a:cxn>
              <a:cxn ang="0">
                <a:pos x="1253" y="368"/>
              </a:cxn>
              <a:cxn ang="0">
                <a:pos x="1274" y="271"/>
              </a:cxn>
              <a:cxn ang="0">
                <a:pos x="1315" y="523"/>
              </a:cxn>
              <a:cxn ang="0">
                <a:pos x="359" y="702"/>
              </a:cxn>
              <a:cxn ang="0">
                <a:pos x="266" y="717"/>
              </a:cxn>
              <a:cxn ang="0">
                <a:pos x="109" y="729"/>
              </a:cxn>
              <a:cxn ang="0">
                <a:pos x="105" y="689"/>
              </a:cxn>
              <a:cxn ang="0">
                <a:pos x="120" y="647"/>
              </a:cxn>
              <a:cxn ang="0">
                <a:pos x="265" y="577"/>
              </a:cxn>
              <a:cxn ang="0">
                <a:pos x="328" y="575"/>
              </a:cxn>
              <a:cxn ang="0">
                <a:pos x="376" y="575"/>
              </a:cxn>
              <a:cxn ang="0">
                <a:pos x="434" y="516"/>
              </a:cxn>
              <a:cxn ang="0">
                <a:pos x="488" y="500"/>
              </a:cxn>
              <a:cxn ang="0">
                <a:pos x="534" y="468"/>
              </a:cxn>
              <a:cxn ang="0">
                <a:pos x="528" y="434"/>
              </a:cxn>
              <a:cxn ang="0">
                <a:pos x="591" y="293"/>
              </a:cxn>
              <a:cxn ang="0">
                <a:pos x="609" y="230"/>
              </a:cxn>
              <a:cxn ang="0">
                <a:pos x="671" y="252"/>
              </a:cxn>
              <a:cxn ang="0">
                <a:pos x="718" y="170"/>
              </a:cxn>
              <a:cxn ang="0">
                <a:pos x="754" y="119"/>
              </a:cxn>
              <a:cxn ang="0">
                <a:pos x="783" y="12"/>
              </a:cxn>
              <a:cxn ang="0">
                <a:pos x="889" y="0"/>
              </a:cxn>
              <a:cxn ang="0">
                <a:pos x="926" y="45"/>
              </a:cxn>
              <a:cxn ang="0">
                <a:pos x="1006" y="70"/>
              </a:cxn>
              <a:cxn ang="0">
                <a:pos x="1016" y="127"/>
              </a:cxn>
              <a:cxn ang="0">
                <a:pos x="997" y="173"/>
              </a:cxn>
              <a:cxn ang="0">
                <a:pos x="1053" y="204"/>
              </a:cxn>
              <a:cxn ang="0">
                <a:pos x="1128" y="214"/>
              </a:cxn>
              <a:cxn ang="0">
                <a:pos x="1155" y="248"/>
              </a:cxn>
              <a:cxn ang="0">
                <a:pos x="1195" y="264"/>
              </a:cxn>
              <a:cxn ang="0">
                <a:pos x="1205" y="322"/>
              </a:cxn>
              <a:cxn ang="0">
                <a:pos x="1212" y="350"/>
              </a:cxn>
              <a:cxn ang="0">
                <a:pos x="1183" y="362"/>
              </a:cxn>
              <a:cxn ang="0">
                <a:pos x="1207" y="394"/>
              </a:cxn>
              <a:cxn ang="0">
                <a:pos x="1226" y="426"/>
              </a:cxn>
              <a:cxn ang="0">
                <a:pos x="1205" y="465"/>
              </a:cxn>
              <a:cxn ang="0">
                <a:pos x="1279" y="463"/>
              </a:cxn>
            </a:cxnLst>
            <a:rect l="0" t="0" r="r" b="b"/>
            <a:pathLst>
              <a:path w="1345" h="745">
                <a:moveTo>
                  <a:pt x="1281" y="240"/>
                </a:moveTo>
                <a:cubicBezTo>
                  <a:pt x="1280" y="221"/>
                  <a:pt x="1280" y="221"/>
                  <a:pt x="1280" y="221"/>
                </a:cubicBezTo>
                <a:cubicBezTo>
                  <a:pt x="1345" y="195"/>
                  <a:pt x="1345" y="195"/>
                  <a:pt x="1345" y="195"/>
                </a:cubicBezTo>
                <a:cubicBezTo>
                  <a:pt x="1337" y="227"/>
                  <a:pt x="1337" y="227"/>
                  <a:pt x="1337" y="227"/>
                </a:cubicBezTo>
                <a:cubicBezTo>
                  <a:pt x="1308" y="265"/>
                  <a:pt x="1308" y="265"/>
                  <a:pt x="1308" y="265"/>
                </a:cubicBezTo>
                <a:cubicBezTo>
                  <a:pt x="1303" y="311"/>
                  <a:pt x="1303" y="311"/>
                  <a:pt x="1303" y="311"/>
                </a:cubicBezTo>
                <a:cubicBezTo>
                  <a:pt x="1308" y="345"/>
                  <a:pt x="1308" y="345"/>
                  <a:pt x="1308" y="345"/>
                </a:cubicBezTo>
                <a:cubicBezTo>
                  <a:pt x="1290" y="395"/>
                  <a:pt x="1290" y="395"/>
                  <a:pt x="1290" y="395"/>
                </a:cubicBezTo>
                <a:cubicBezTo>
                  <a:pt x="1268" y="414"/>
                  <a:pt x="1268" y="414"/>
                  <a:pt x="1268" y="414"/>
                </a:cubicBezTo>
                <a:cubicBezTo>
                  <a:pt x="1253" y="368"/>
                  <a:pt x="1253" y="368"/>
                  <a:pt x="1253" y="368"/>
                </a:cubicBezTo>
                <a:cubicBezTo>
                  <a:pt x="1258" y="313"/>
                  <a:pt x="1258" y="313"/>
                  <a:pt x="1258" y="313"/>
                </a:cubicBezTo>
                <a:cubicBezTo>
                  <a:pt x="1274" y="271"/>
                  <a:pt x="1274" y="271"/>
                  <a:pt x="1274" y="271"/>
                </a:cubicBezTo>
                <a:lnTo>
                  <a:pt x="1281" y="240"/>
                </a:lnTo>
                <a:close/>
                <a:moveTo>
                  <a:pt x="1315" y="523"/>
                </a:moveTo>
                <a:cubicBezTo>
                  <a:pt x="733" y="649"/>
                  <a:pt x="733" y="649"/>
                  <a:pt x="733" y="649"/>
                </a:cubicBezTo>
                <a:cubicBezTo>
                  <a:pt x="359" y="702"/>
                  <a:pt x="359" y="702"/>
                  <a:pt x="359" y="702"/>
                </a:cubicBezTo>
                <a:cubicBezTo>
                  <a:pt x="292" y="698"/>
                  <a:pt x="292" y="698"/>
                  <a:pt x="292" y="698"/>
                </a:cubicBezTo>
                <a:cubicBezTo>
                  <a:pt x="266" y="717"/>
                  <a:pt x="266" y="717"/>
                  <a:pt x="266" y="717"/>
                </a:cubicBezTo>
                <a:cubicBezTo>
                  <a:pt x="193" y="720"/>
                  <a:pt x="193" y="720"/>
                  <a:pt x="193" y="720"/>
                </a:cubicBezTo>
                <a:cubicBezTo>
                  <a:pt x="109" y="729"/>
                  <a:pt x="109" y="729"/>
                  <a:pt x="109" y="729"/>
                </a:cubicBezTo>
                <a:cubicBezTo>
                  <a:pt x="0" y="745"/>
                  <a:pt x="0" y="745"/>
                  <a:pt x="0" y="745"/>
                </a:cubicBezTo>
                <a:cubicBezTo>
                  <a:pt x="105" y="689"/>
                  <a:pt x="105" y="689"/>
                  <a:pt x="105" y="689"/>
                </a:cubicBezTo>
                <a:cubicBezTo>
                  <a:pt x="104" y="669"/>
                  <a:pt x="104" y="669"/>
                  <a:pt x="104" y="669"/>
                </a:cubicBezTo>
                <a:cubicBezTo>
                  <a:pt x="120" y="647"/>
                  <a:pt x="120" y="647"/>
                  <a:pt x="120" y="647"/>
                </a:cubicBezTo>
                <a:cubicBezTo>
                  <a:pt x="225" y="532"/>
                  <a:pt x="225" y="532"/>
                  <a:pt x="225" y="532"/>
                </a:cubicBezTo>
                <a:cubicBezTo>
                  <a:pt x="265" y="577"/>
                  <a:pt x="265" y="577"/>
                  <a:pt x="265" y="577"/>
                </a:cubicBezTo>
                <a:cubicBezTo>
                  <a:pt x="302" y="587"/>
                  <a:pt x="302" y="587"/>
                  <a:pt x="302" y="587"/>
                </a:cubicBezTo>
                <a:cubicBezTo>
                  <a:pt x="328" y="575"/>
                  <a:pt x="328" y="575"/>
                  <a:pt x="328" y="575"/>
                </a:cubicBezTo>
                <a:cubicBezTo>
                  <a:pt x="350" y="562"/>
                  <a:pt x="350" y="562"/>
                  <a:pt x="350" y="562"/>
                </a:cubicBezTo>
                <a:cubicBezTo>
                  <a:pt x="376" y="575"/>
                  <a:pt x="376" y="575"/>
                  <a:pt x="376" y="575"/>
                </a:cubicBezTo>
                <a:cubicBezTo>
                  <a:pt x="415" y="561"/>
                  <a:pt x="415" y="561"/>
                  <a:pt x="415" y="561"/>
                </a:cubicBezTo>
                <a:cubicBezTo>
                  <a:pt x="434" y="516"/>
                  <a:pt x="434" y="516"/>
                  <a:pt x="434" y="516"/>
                </a:cubicBezTo>
                <a:cubicBezTo>
                  <a:pt x="460" y="521"/>
                  <a:pt x="460" y="521"/>
                  <a:pt x="460" y="521"/>
                </a:cubicBezTo>
                <a:cubicBezTo>
                  <a:pt x="488" y="500"/>
                  <a:pt x="488" y="500"/>
                  <a:pt x="488" y="500"/>
                </a:cubicBezTo>
                <a:cubicBezTo>
                  <a:pt x="506" y="505"/>
                  <a:pt x="506" y="505"/>
                  <a:pt x="506" y="505"/>
                </a:cubicBezTo>
                <a:cubicBezTo>
                  <a:pt x="534" y="468"/>
                  <a:pt x="534" y="468"/>
                  <a:pt x="534" y="468"/>
                </a:cubicBezTo>
                <a:cubicBezTo>
                  <a:pt x="538" y="447"/>
                  <a:pt x="538" y="447"/>
                  <a:pt x="538" y="447"/>
                </a:cubicBezTo>
                <a:cubicBezTo>
                  <a:pt x="528" y="434"/>
                  <a:pt x="528" y="434"/>
                  <a:pt x="528" y="434"/>
                </a:cubicBezTo>
                <a:cubicBezTo>
                  <a:pt x="538" y="416"/>
                  <a:pt x="538" y="416"/>
                  <a:pt x="538" y="416"/>
                </a:cubicBezTo>
                <a:cubicBezTo>
                  <a:pt x="591" y="293"/>
                  <a:pt x="591" y="293"/>
                  <a:pt x="591" y="293"/>
                </a:cubicBezTo>
                <a:cubicBezTo>
                  <a:pt x="597" y="236"/>
                  <a:pt x="597" y="236"/>
                  <a:pt x="597" y="236"/>
                </a:cubicBezTo>
                <a:cubicBezTo>
                  <a:pt x="609" y="230"/>
                  <a:pt x="609" y="230"/>
                  <a:pt x="609" y="230"/>
                </a:cubicBezTo>
                <a:cubicBezTo>
                  <a:pt x="631" y="255"/>
                  <a:pt x="631" y="255"/>
                  <a:pt x="631" y="255"/>
                </a:cubicBezTo>
                <a:cubicBezTo>
                  <a:pt x="671" y="252"/>
                  <a:pt x="671" y="252"/>
                  <a:pt x="671" y="252"/>
                </a:cubicBezTo>
                <a:cubicBezTo>
                  <a:pt x="690" y="176"/>
                  <a:pt x="690" y="176"/>
                  <a:pt x="690" y="176"/>
                </a:cubicBezTo>
                <a:cubicBezTo>
                  <a:pt x="718" y="170"/>
                  <a:pt x="718" y="170"/>
                  <a:pt x="718" y="170"/>
                </a:cubicBezTo>
                <a:cubicBezTo>
                  <a:pt x="728" y="143"/>
                  <a:pt x="728" y="143"/>
                  <a:pt x="728" y="143"/>
                </a:cubicBezTo>
                <a:cubicBezTo>
                  <a:pt x="754" y="119"/>
                  <a:pt x="754" y="119"/>
                  <a:pt x="754" y="119"/>
                </a:cubicBezTo>
                <a:cubicBezTo>
                  <a:pt x="782" y="63"/>
                  <a:pt x="782" y="63"/>
                  <a:pt x="782" y="63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881" y="50"/>
                  <a:pt x="881" y="50"/>
                  <a:pt x="881" y="50"/>
                </a:cubicBezTo>
                <a:cubicBezTo>
                  <a:pt x="888" y="53"/>
                  <a:pt x="889" y="0"/>
                  <a:pt x="889" y="0"/>
                </a:cubicBezTo>
                <a:cubicBezTo>
                  <a:pt x="926" y="16"/>
                  <a:pt x="926" y="16"/>
                  <a:pt x="926" y="16"/>
                </a:cubicBezTo>
                <a:cubicBezTo>
                  <a:pt x="926" y="45"/>
                  <a:pt x="926" y="45"/>
                  <a:pt x="926" y="45"/>
                </a:cubicBezTo>
                <a:cubicBezTo>
                  <a:pt x="984" y="58"/>
                  <a:pt x="984" y="58"/>
                  <a:pt x="984" y="58"/>
                </a:cubicBezTo>
                <a:cubicBezTo>
                  <a:pt x="1006" y="70"/>
                  <a:pt x="1006" y="70"/>
                  <a:pt x="1006" y="70"/>
                </a:cubicBezTo>
                <a:cubicBezTo>
                  <a:pt x="1022" y="90"/>
                  <a:pt x="1022" y="90"/>
                  <a:pt x="1022" y="90"/>
                </a:cubicBezTo>
                <a:cubicBezTo>
                  <a:pt x="1016" y="127"/>
                  <a:pt x="1016" y="127"/>
                  <a:pt x="1016" y="127"/>
                </a:cubicBezTo>
                <a:cubicBezTo>
                  <a:pt x="996" y="153"/>
                  <a:pt x="996" y="153"/>
                  <a:pt x="996" y="153"/>
                </a:cubicBezTo>
                <a:cubicBezTo>
                  <a:pt x="997" y="173"/>
                  <a:pt x="997" y="173"/>
                  <a:pt x="997" y="173"/>
                </a:cubicBezTo>
                <a:cubicBezTo>
                  <a:pt x="1003" y="192"/>
                  <a:pt x="1003" y="192"/>
                  <a:pt x="1003" y="192"/>
                </a:cubicBezTo>
                <a:cubicBezTo>
                  <a:pt x="1053" y="204"/>
                  <a:pt x="1053" y="204"/>
                  <a:pt x="1053" y="204"/>
                </a:cubicBezTo>
                <a:cubicBezTo>
                  <a:pt x="1097" y="205"/>
                  <a:pt x="1097" y="205"/>
                  <a:pt x="1097" y="205"/>
                </a:cubicBezTo>
                <a:cubicBezTo>
                  <a:pt x="1128" y="214"/>
                  <a:pt x="1128" y="214"/>
                  <a:pt x="1128" y="214"/>
                </a:cubicBezTo>
                <a:cubicBezTo>
                  <a:pt x="1148" y="218"/>
                  <a:pt x="1148" y="218"/>
                  <a:pt x="1148" y="218"/>
                </a:cubicBezTo>
                <a:cubicBezTo>
                  <a:pt x="1155" y="248"/>
                  <a:pt x="1155" y="248"/>
                  <a:pt x="1155" y="248"/>
                </a:cubicBezTo>
                <a:cubicBezTo>
                  <a:pt x="1187" y="252"/>
                  <a:pt x="1187" y="252"/>
                  <a:pt x="1187" y="252"/>
                </a:cubicBezTo>
                <a:cubicBezTo>
                  <a:pt x="1195" y="264"/>
                  <a:pt x="1195" y="264"/>
                  <a:pt x="1195" y="264"/>
                </a:cubicBezTo>
                <a:cubicBezTo>
                  <a:pt x="1191" y="311"/>
                  <a:pt x="1191" y="311"/>
                  <a:pt x="1191" y="311"/>
                </a:cubicBezTo>
                <a:cubicBezTo>
                  <a:pt x="1205" y="322"/>
                  <a:pt x="1205" y="322"/>
                  <a:pt x="1205" y="322"/>
                </a:cubicBezTo>
                <a:cubicBezTo>
                  <a:pt x="1200" y="342"/>
                  <a:pt x="1200" y="342"/>
                  <a:pt x="1200" y="342"/>
                </a:cubicBezTo>
                <a:cubicBezTo>
                  <a:pt x="1212" y="350"/>
                  <a:pt x="1212" y="350"/>
                  <a:pt x="1212" y="350"/>
                </a:cubicBezTo>
                <a:cubicBezTo>
                  <a:pt x="1210" y="363"/>
                  <a:pt x="1210" y="363"/>
                  <a:pt x="1210" y="363"/>
                </a:cubicBezTo>
                <a:cubicBezTo>
                  <a:pt x="1183" y="362"/>
                  <a:pt x="1183" y="362"/>
                  <a:pt x="1183" y="362"/>
                </a:cubicBezTo>
                <a:cubicBezTo>
                  <a:pt x="1184" y="379"/>
                  <a:pt x="1184" y="379"/>
                  <a:pt x="1184" y="379"/>
                </a:cubicBezTo>
                <a:cubicBezTo>
                  <a:pt x="1207" y="394"/>
                  <a:pt x="1207" y="394"/>
                  <a:pt x="1207" y="394"/>
                </a:cubicBezTo>
                <a:cubicBezTo>
                  <a:pt x="1208" y="408"/>
                  <a:pt x="1208" y="408"/>
                  <a:pt x="1208" y="408"/>
                </a:cubicBezTo>
                <a:cubicBezTo>
                  <a:pt x="1226" y="426"/>
                  <a:pt x="1226" y="426"/>
                  <a:pt x="1226" y="426"/>
                </a:cubicBezTo>
                <a:cubicBezTo>
                  <a:pt x="1231" y="451"/>
                  <a:pt x="1231" y="451"/>
                  <a:pt x="1231" y="451"/>
                </a:cubicBezTo>
                <a:cubicBezTo>
                  <a:pt x="1205" y="465"/>
                  <a:pt x="1205" y="465"/>
                  <a:pt x="1205" y="465"/>
                </a:cubicBezTo>
                <a:cubicBezTo>
                  <a:pt x="1221" y="480"/>
                  <a:pt x="1221" y="480"/>
                  <a:pt x="1221" y="480"/>
                </a:cubicBezTo>
                <a:cubicBezTo>
                  <a:pt x="1279" y="463"/>
                  <a:pt x="1279" y="463"/>
                  <a:pt x="1279" y="463"/>
                </a:cubicBezTo>
                <a:lnTo>
                  <a:pt x="1315" y="523"/>
                </a:lnTo>
                <a:close/>
              </a:path>
            </a:pathLst>
          </a:custGeom>
          <a:solidFill>
            <a:srgbClr val="1CA0C6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        22%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43" name="Freeform 19"/>
          <p:cNvSpPr>
            <a:spLocks/>
          </p:cNvSpPr>
          <p:nvPr/>
        </p:nvSpPr>
        <p:spPr bwMode="auto">
          <a:xfrm>
            <a:off x="6713669" y="3316842"/>
            <a:ext cx="692834" cy="689613"/>
          </a:xfrm>
          <a:custGeom>
            <a:avLst/>
            <a:gdLst/>
            <a:ahLst/>
            <a:cxnLst>
              <a:cxn ang="0">
                <a:pos x="490" y="222"/>
              </a:cxn>
              <a:cxn ang="0">
                <a:pos x="522" y="256"/>
              </a:cxn>
              <a:cxn ang="0">
                <a:pos x="570" y="219"/>
              </a:cxn>
              <a:cxn ang="0">
                <a:pos x="603" y="179"/>
              </a:cxn>
              <a:cxn ang="0">
                <a:pos x="646" y="182"/>
              </a:cxn>
              <a:cxn ang="0">
                <a:pos x="692" y="147"/>
              </a:cxn>
              <a:cxn ang="0">
                <a:pos x="724" y="152"/>
              </a:cxn>
              <a:cxn ang="0">
                <a:pos x="779" y="188"/>
              </a:cxn>
              <a:cxn ang="0">
                <a:pos x="785" y="256"/>
              </a:cxn>
              <a:cxn ang="0">
                <a:pos x="685" y="215"/>
              </a:cxn>
              <a:cxn ang="0">
                <a:pos x="656" y="322"/>
              </a:cxn>
              <a:cxn ang="0">
                <a:pos x="619" y="374"/>
              </a:cxn>
              <a:cxn ang="0">
                <a:pos x="584" y="415"/>
              </a:cxn>
              <a:cxn ang="0">
                <a:pos x="533" y="458"/>
              </a:cxn>
              <a:cxn ang="0">
                <a:pos x="499" y="439"/>
              </a:cxn>
              <a:cxn ang="0">
                <a:pos x="480" y="529"/>
              </a:cxn>
              <a:cxn ang="0">
                <a:pos x="439" y="650"/>
              </a:cxn>
              <a:cxn ang="0">
                <a:pos x="409" y="708"/>
              </a:cxn>
              <a:cxn ang="0">
                <a:pos x="361" y="724"/>
              </a:cxn>
              <a:cxn ang="0">
                <a:pos x="316" y="764"/>
              </a:cxn>
              <a:cxn ang="0">
                <a:pos x="252" y="765"/>
              </a:cxn>
              <a:cxn ang="0">
                <a:pos x="204" y="789"/>
              </a:cxn>
              <a:cxn ang="0">
                <a:pos x="156" y="769"/>
              </a:cxn>
              <a:cxn ang="0">
                <a:pos x="102" y="719"/>
              </a:cxn>
              <a:cxn ang="0">
                <a:pos x="42" y="648"/>
              </a:cxn>
              <a:cxn ang="0">
                <a:pos x="10" y="611"/>
              </a:cxn>
              <a:cxn ang="0">
                <a:pos x="0" y="542"/>
              </a:cxn>
              <a:cxn ang="0">
                <a:pos x="41" y="533"/>
              </a:cxn>
              <a:cxn ang="0">
                <a:pos x="59" y="491"/>
              </a:cxn>
              <a:cxn ang="0">
                <a:pos x="70" y="402"/>
              </a:cxn>
              <a:cxn ang="0">
                <a:pos x="96" y="407"/>
              </a:cxn>
              <a:cxn ang="0">
                <a:pos x="118" y="415"/>
              </a:cxn>
              <a:cxn ang="0">
                <a:pos x="112" y="381"/>
              </a:cxn>
              <a:cxn ang="0">
                <a:pos x="122" y="344"/>
              </a:cxn>
              <a:cxn ang="0">
                <a:pos x="157" y="295"/>
              </a:cxn>
              <a:cxn ang="0">
                <a:pos x="201" y="284"/>
              </a:cxn>
              <a:cxn ang="0">
                <a:pos x="254" y="211"/>
              </a:cxn>
              <a:cxn ang="0">
                <a:pos x="262" y="105"/>
              </a:cxn>
              <a:cxn ang="0">
                <a:pos x="251" y="27"/>
              </a:cxn>
              <a:cxn ang="0">
                <a:pos x="273" y="0"/>
              </a:cxn>
              <a:cxn ang="0">
                <a:pos x="355" y="190"/>
              </a:cxn>
            </a:cxnLst>
            <a:rect l="0" t="0" r="r" b="b"/>
            <a:pathLst>
              <a:path w="793" h="789">
                <a:moveTo>
                  <a:pt x="479" y="172"/>
                </a:moveTo>
                <a:cubicBezTo>
                  <a:pt x="490" y="222"/>
                  <a:pt x="490" y="222"/>
                  <a:pt x="490" y="222"/>
                </a:cubicBezTo>
                <a:cubicBezTo>
                  <a:pt x="501" y="282"/>
                  <a:pt x="501" y="282"/>
                  <a:pt x="501" y="282"/>
                </a:cubicBezTo>
                <a:cubicBezTo>
                  <a:pt x="522" y="256"/>
                  <a:pt x="522" y="256"/>
                  <a:pt x="522" y="256"/>
                </a:cubicBezTo>
                <a:cubicBezTo>
                  <a:pt x="545" y="226"/>
                  <a:pt x="545" y="226"/>
                  <a:pt x="545" y="226"/>
                </a:cubicBezTo>
                <a:cubicBezTo>
                  <a:pt x="570" y="219"/>
                  <a:pt x="570" y="219"/>
                  <a:pt x="570" y="219"/>
                </a:cubicBezTo>
                <a:cubicBezTo>
                  <a:pt x="585" y="205"/>
                  <a:pt x="585" y="205"/>
                  <a:pt x="585" y="205"/>
                </a:cubicBezTo>
                <a:cubicBezTo>
                  <a:pt x="603" y="179"/>
                  <a:pt x="603" y="179"/>
                  <a:pt x="603" y="179"/>
                </a:cubicBezTo>
                <a:cubicBezTo>
                  <a:pt x="617" y="185"/>
                  <a:pt x="617" y="185"/>
                  <a:pt x="617" y="185"/>
                </a:cubicBezTo>
                <a:cubicBezTo>
                  <a:pt x="646" y="182"/>
                  <a:pt x="646" y="182"/>
                  <a:pt x="646" y="182"/>
                </a:cubicBezTo>
                <a:cubicBezTo>
                  <a:pt x="672" y="161"/>
                  <a:pt x="672" y="161"/>
                  <a:pt x="672" y="161"/>
                </a:cubicBezTo>
                <a:cubicBezTo>
                  <a:pt x="692" y="147"/>
                  <a:pt x="692" y="147"/>
                  <a:pt x="692" y="147"/>
                </a:cubicBezTo>
                <a:cubicBezTo>
                  <a:pt x="710" y="142"/>
                  <a:pt x="710" y="142"/>
                  <a:pt x="710" y="142"/>
                </a:cubicBezTo>
                <a:cubicBezTo>
                  <a:pt x="724" y="152"/>
                  <a:pt x="724" y="152"/>
                  <a:pt x="724" y="152"/>
                </a:cubicBezTo>
                <a:cubicBezTo>
                  <a:pt x="760" y="170"/>
                  <a:pt x="760" y="170"/>
                  <a:pt x="760" y="170"/>
                </a:cubicBezTo>
                <a:cubicBezTo>
                  <a:pt x="779" y="188"/>
                  <a:pt x="779" y="188"/>
                  <a:pt x="779" y="188"/>
                </a:cubicBezTo>
                <a:cubicBezTo>
                  <a:pt x="793" y="201"/>
                  <a:pt x="793" y="201"/>
                  <a:pt x="793" y="201"/>
                </a:cubicBezTo>
                <a:cubicBezTo>
                  <a:pt x="785" y="256"/>
                  <a:pt x="785" y="256"/>
                  <a:pt x="785" y="256"/>
                </a:cubicBezTo>
                <a:cubicBezTo>
                  <a:pt x="727" y="231"/>
                  <a:pt x="727" y="231"/>
                  <a:pt x="727" y="231"/>
                </a:cubicBezTo>
                <a:cubicBezTo>
                  <a:pt x="685" y="215"/>
                  <a:pt x="685" y="215"/>
                  <a:pt x="685" y="215"/>
                </a:cubicBezTo>
                <a:cubicBezTo>
                  <a:pt x="684" y="267"/>
                  <a:pt x="684" y="267"/>
                  <a:pt x="684" y="267"/>
                </a:cubicBezTo>
                <a:cubicBezTo>
                  <a:pt x="656" y="322"/>
                  <a:pt x="656" y="322"/>
                  <a:pt x="656" y="322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19" y="374"/>
                  <a:pt x="619" y="374"/>
                  <a:pt x="619" y="374"/>
                </a:cubicBezTo>
                <a:cubicBezTo>
                  <a:pt x="593" y="379"/>
                  <a:pt x="593" y="379"/>
                  <a:pt x="593" y="379"/>
                </a:cubicBezTo>
                <a:cubicBezTo>
                  <a:pt x="584" y="415"/>
                  <a:pt x="584" y="415"/>
                  <a:pt x="584" y="415"/>
                </a:cubicBezTo>
                <a:cubicBezTo>
                  <a:pt x="573" y="454"/>
                  <a:pt x="573" y="454"/>
                  <a:pt x="573" y="454"/>
                </a:cubicBezTo>
                <a:cubicBezTo>
                  <a:pt x="533" y="458"/>
                  <a:pt x="533" y="458"/>
                  <a:pt x="533" y="458"/>
                </a:cubicBezTo>
                <a:cubicBezTo>
                  <a:pt x="510" y="433"/>
                  <a:pt x="510" y="433"/>
                  <a:pt x="510" y="433"/>
                </a:cubicBezTo>
                <a:cubicBezTo>
                  <a:pt x="499" y="439"/>
                  <a:pt x="499" y="439"/>
                  <a:pt x="499" y="439"/>
                </a:cubicBezTo>
                <a:cubicBezTo>
                  <a:pt x="493" y="494"/>
                  <a:pt x="493" y="494"/>
                  <a:pt x="493" y="494"/>
                </a:cubicBezTo>
                <a:cubicBezTo>
                  <a:pt x="480" y="529"/>
                  <a:pt x="480" y="529"/>
                  <a:pt x="480" y="529"/>
                </a:cubicBezTo>
                <a:cubicBezTo>
                  <a:pt x="430" y="638"/>
                  <a:pt x="430" y="638"/>
                  <a:pt x="430" y="638"/>
                </a:cubicBezTo>
                <a:cubicBezTo>
                  <a:pt x="439" y="650"/>
                  <a:pt x="439" y="650"/>
                  <a:pt x="439" y="650"/>
                </a:cubicBezTo>
                <a:cubicBezTo>
                  <a:pt x="437" y="669"/>
                  <a:pt x="437" y="669"/>
                  <a:pt x="437" y="669"/>
                </a:cubicBezTo>
                <a:cubicBezTo>
                  <a:pt x="409" y="708"/>
                  <a:pt x="409" y="708"/>
                  <a:pt x="409" y="708"/>
                </a:cubicBezTo>
                <a:cubicBezTo>
                  <a:pt x="391" y="703"/>
                  <a:pt x="391" y="703"/>
                  <a:pt x="391" y="703"/>
                </a:cubicBezTo>
                <a:cubicBezTo>
                  <a:pt x="361" y="724"/>
                  <a:pt x="361" y="724"/>
                  <a:pt x="361" y="724"/>
                </a:cubicBezTo>
                <a:cubicBezTo>
                  <a:pt x="336" y="718"/>
                  <a:pt x="336" y="718"/>
                  <a:pt x="336" y="718"/>
                </a:cubicBezTo>
                <a:cubicBezTo>
                  <a:pt x="316" y="764"/>
                  <a:pt x="316" y="764"/>
                  <a:pt x="316" y="764"/>
                </a:cubicBezTo>
                <a:cubicBezTo>
                  <a:pt x="316" y="764"/>
                  <a:pt x="283" y="778"/>
                  <a:pt x="276" y="778"/>
                </a:cubicBezTo>
                <a:cubicBezTo>
                  <a:pt x="275" y="777"/>
                  <a:pt x="252" y="765"/>
                  <a:pt x="252" y="765"/>
                </a:cubicBezTo>
                <a:cubicBezTo>
                  <a:pt x="228" y="779"/>
                  <a:pt x="228" y="779"/>
                  <a:pt x="228" y="779"/>
                </a:cubicBezTo>
                <a:cubicBezTo>
                  <a:pt x="204" y="789"/>
                  <a:pt x="204" y="789"/>
                  <a:pt x="204" y="789"/>
                </a:cubicBezTo>
                <a:cubicBezTo>
                  <a:pt x="167" y="780"/>
                  <a:pt x="167" y="780"/>
                  <a:pt x="167" y="780"/>
                </a:cubicBezTo>
                <a:cubicBezTo>
                  <a:pt x="156" y="769"/>
                  <a:pt x="156" y="769"/>
                  <a:pt x="156" y="769"/>
                </a:cubicBezTo>
                <a:cubicBezTo>
                  <a:pt x="134" y="739"/>
                  <a:pt x="134" y="739"/>
                  <a:pt x="134" y="739"/>
                </a:cubicBezTo>
                <a:cubicBezTo>
                  <a:pt x="102" y="719"/>
                  <a:pt x="102" y="719"/>
                  <a:pt x="102" y="719"/>
                </a:cubicBezTo>
                <a:cubicBezTo>
                  <a:pt x="85" y="682"/>
                  <a:pt x="85" y="682"/>
                  <a:pt x="85" y="682"/>
                </a:cubicBezTo>
                <a:cubicBezTo>
                  <a:pt x="42" y="648"/>
                  <a:pt x="42" y="648"/>
                  <a:pt x="42" y="648"/>
                </a:cubicBezTo>
                <a:cubicBezTo>
                  <a:pt x="36" y="625"/>
                  <a:pt x="36" y="625"/>
                  <a:pt x="36" y="625"/>
                </a:cubicBezTo>
                <a:cubicBezTo>
                  <a:pt x="10" y="611"/>
                  <a:pt x="10" y="611"/>
                  <a:pt x="10" y="611"/>
                </a:cubicBezTo>
                <a:cubicBezTo>
                  <a:pt x="2" y="594"/>
                  <a:pt x="2" y="594"/>
                  <a:pt x="2" y="594"/>
                </a:cubicBezTo>
                <a:cubicBezTo>
                  <a:pt x="0" y="542"/>
                  <a:pt x="0" y="542"/>
                  <a:pt x="0" y="542"/>
                </a:cubicBezTo>
                <a:cubicBezTo>
                  <a:pt x="21" y="541"/>
                  <a:pt x="21" y="541"/>
                  <a:pt x="21" y="541"/>
                </a:cubicBezTo>
                <a:cubicBezTo>
                  <a:pt x="41" y="533"/>
                  <a:pt x="41" y="533"/>
                  <a:pt x="41" y="533"/>
                </a:cubicBezTo>
                <a:cubicBezTo>
                  <a:pt x="42" y="506"/>
                  <a:pt x="42" y="506"/>
                  <a:pt x="42" y="506"/>
                </a:cubicBezTo>
                <a:cubicBezTo>
                  <a:pt x="59" y="491"/>
                  <a:pt x="59" y="491"/>
                  <a:pt x="59" y="491"/>
                </a:cubicBezTo>
                <a:cubicBezTo>
                  <a:pt x="60" y="441"/>
                  <a:pt x="60" y="441"/>
                  <a:pt x="60" y="441"/>
                </a:cubicBezTo>
                <a:cubicBezTo>
                  <a:pt x="70" y="402"/>
                  <a:pt x="70" y="402"/>
                  <a:pt x="70" y="402"/>
                </a:cubicBezTo>
                <a:cubicBezTo>
                  <a:pt x="83" y="396"/>
                  <a:pt x="83" y="396"/>
                  <a:pt x="83" y="396"/>
                </a:cubicBezTo>
                <a:cubicBezTo>
                  <a:pt x="96" y="407"/>
                  <a:pt x="96" y="407"/>
                  <a:pt x="96" y="407"/>
                </a:cubicBezTo>
                <a:cubicBezTo>
                  <a:pt x="101" y="425"/>
                  <a:pt x="101" y="425"/>
                  <a:pt x="101" y="425"/>
                </a:cubicBezTo>
                <a:cubicBezTo>
                  <a:pt x="118" y="415"/>
                  <a:pt x="118" y="415"/>
                  <a:pt x="118" y="415"/>
                </a:cubicBezTo>
                <a:cubicBezTo>
                  <a:pt x="123" y="399"/>
                  <a:pt x="123" y="399"/>
                  <a:pt x="123" y="399"/>
                </a:cubicBezTo>
                <a:cubicBezTo>
                  <a:pt x="112" y="381"/>
                  <a:pt x="112" y="381"/>
                  <a:pt x="112" y="381"/>
                </a:cubicBezTo>
                <a:cubicBezTo>
                  <a:pt x="112" y="357"/>
                  <a:pt x="112" y="357"/>
                  <a:pt x="112" y="357"/>
                </a:cubicBezTo>
                <a:cubicBezTo>
                  <a:pt x="122" y="344"/>
                  <a:pt x="122" y="344"/>
                  <a:pt x="122" y="344"/>
                </a:cubicBezTo>
                <a:cubicBezTo>
                  <a:pt x="144" y="310"/>
                  <a:pt x="144" y="310"/>
                  <a:pt x="144" y="310"/>
                </a:cubicBezTo>
                <a:cubicBezTo>
                  <a:pt x="157" y="295"/>
                  <a:pt x="157" y="295"/>
                  <a:pt x="157" y="295"/>
                </a:cubicBezTo>
                <a:cubicBezTo>
                  <a:pt x="178" y="300"/>
                  <a:pt x="178" y="300"/>
                  <a:pt x="178" y="300"/>
                </a:cubicBezTo>
                <a:cubicBezTo>
                  <a:pt x="201" y="284"/>
                  <a:pt x="201" y="284"/>
                  <a:pt x="201" y="284"/>
                </a:cubicBezTo>
                <a:cubicBezTo>
                  <a:pt x="232" y="250"/>
                  <a:pt x="232" y="250"/>
                  <a:pt x="232" y="250"/>
                </a:cubicBezTo>
                <a:cubicBezTo>
                  <a:pt x="254" y="211"/>
                  <a:pt x="254" y="211"/>
                  <a:pt x="254" y="211"/>
                </a:cubicBezTo>
                <a:cubicBezTo>
                  <a:pt x="257" y="155"/>
                  <a:pt x="257" y="155"/>
                  <a:pt x="257" y="155"/>
                </a:cubicBezTo>
                <a:cubicBezTo>
                  <a:pt x="262" y="105"/>
                  <a:pt x="262" y="105"/>
                  <a:pt x="262" y="105"/>
                </a:cubicBezTo>
                <a:cubicBezTo>
                  <a:pt x="262" y="58"/>
                  <a:pt x="262" y="58"/>
                  <a:pt x="262" y="58"/>
                </a:cubicBezTo>
                <a:cubicBezTo>
                  <a:pt x="251" y="27"/>
                  <a:pt x="251" y="27"/>
                  <a:pt x="251" y="27"/>
                </a:cubicBezTo>
                <a:cubicBezTo>
                  <a:pt x="261" y="12"/>
                  <a:pt x="261" y="12"/>
                  <a:pt x="261" y="12"/>
                </a:cubicBezTo>
                <a:cubicBezTo>
                  <a:pt x="273" y="0"/>
                  <a:pt x="273" y="0"/>
                  <a:pt x="273" y="0"/>
                </a:cubicBezTo>
                <a:cubicBezTo>
                  <a:pt x="308" y="198"/>
                  <a:pt x="308" y="198"/>
                  <a:pt x="308" y="198"/>
                </a:cubicBezTo>
                <a:cubicBezTo>
                  <a:pt x="355" y="190"/>
                  <a:pt x="355" y="190"/>
                  <a:pt x="355" y="190"/>
                </a:cubicBezTo>
                <a:lnTo>
                  <a:pt x="479" y="172"/>
                </a:lnTo>
                <a:close/>
              </a:path>
            </a:pathLst>
          </a:custGeom>
          <a:solidFill>
            <a:srgbClr val="1CA0C6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   11%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50" name="Freeform 26"/>
          <p:cNvSpPr>
            <a:spLocks/>
          </p:cNvSpPr>
          <p:nvPr/>
        </p:nvSpPr>
        <p:spPr bwMode="auto">
          <a:xfrm>
            <a:off x="7494585" y="3531674"/>
            <a:ext cx="38669" cy="39744"/>
          </a:xfrm>
          <a:custGeom>
            <a:avLst/>
            <a:gdLst/>
            <a:ahLst/>
            <a:cxnLst>
              <a:cxn ang="0">
                <a:pos x="25" y="37"/>
              </a:cxn>
              <a:cxn ang="0">
                <a:pos x="11" y="22"/>
              </a:cxn>
              <a:cxn ang="0">
                <a:pos x="0" y="17"/>
              </a:cxn>
              <a:cxn ang="0">
                <a:pos x="12" y="0"/>
              </a:cxn>
              <a:cxn ang="0">
                <a:pos x="36" y="16"/>
              </a:cxn>
              <a:cxn ang="0">
                <a:pos x="25" y="37"/>
              </a:cxn>
            </a:cxnLst>
            <a:rect l="0" t="0" r="r" b="b"/>
            <a:pathLst>
              <a:path w="36" h="37">
                <a:moveTo>
                  <a:pt x="25" y="37"/>
                </a:moveTo>
                <a:lnTo>
                  <a:pt x="11" y="22"/>
                </a:lnTo>
                <a:lnTo>
                  <a:pt x="0" y="17"/>
                </a:lnTo>
                <a:lnTo>
                  <a:pt x="12" y="0"/>
                </a:lnTo>
                <a:lnTo>
                  <a:pt x="36" y="16"/>
                </a:lnTo>
                <a:lnTo>
                  <a:pt x="25" y="37"/>
                </a:lnTo>
                <a:close/>
              </a:path>
            </a:pathLst>
          </a:custGeom>
          <a:solidFill>
            <a:schemeClr val="accent5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14570" y="3341255"/>
            <a:ext cx="385799" cy="230832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89%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7681489" y="3026818"/>
            <a:ext cx="214833" cy="476928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27" y="22"/>
              </a:cxn>
              <a:cxn ang="0">
                <a:pos x="27" y="47"/>
              </a:cxn>
              <a:cxn ang="0">
                <a:pos x="11" y="72"/>
              </a:cxn>
              <a:cxn ang="0">
                <a:pos x="10" y="85"/>
              </a:cxn>
              <a:cxn ang="0">
                <a:pos x="20" y="96"/>
              </a:cxn>
              <a:cxn ang="0">
                <a:pos x="19" y="115"/>
              </a:cxn>
              <a:cxn ang="0">
                <a:pos x="0" y="125"/>
              </a:cxn>
              <a:cxn ang="0">
                <a:pos x="7" y="147"/>
              </a:cxn>
              <a:cxn ang="0">
                <a:pos x="8" y="156"/>
              </a:cxn>
              <a:cxn ang="0">
                <a:pos x="31" y="159"/>
              </a:cxn>
              <a:cxn ang="0">
                <a:pos x="38" y="180"/>
              </a:cxn>
              <a:cxn ang="0">
                <a:pos x="68" y="200"/>
              </a:cxn>
              <a:cxn ang="0">
                <a:pos x="87" y="213"/>
              </a:cxn>
              <a:cxn ang="0">
                <a:pos x="87" y="219"/>
              </a:cxn>
              <a:cxn ang="0">
                <a:pos x="63" y="241"/>
              </a:cxn>
              <a:cxn ang="0">
                <a:pos x="50" y="260"/>
              </a:cxn>
              <a:cxn ang="0">
                <a:pos x="38" y="282"/>
              </a:cxn>
              <a:cxn ang="0">
                <a:pos x="20" y="292"/>
              </a:cxn>
              <a:cxn ang="0">
                <a:pos x="16" y="305"/>
              </a:cxn>
              <a:cxn ang="0">
                <a:pos x="14" y="315"/>
              </a:cxn>
              <a:cxn ang="0">
                <a:pos x="9" y="336"/>
              </a:cxn>
              <a:cxn ang="0">
                <a:pos x="18" y="355"/>
              </a:cxn>
              <a:cxn ang="0">
                <a:pos x="44" y="379"/>
              </a:cxn>
              <a:cxn ang="0">
                <a:pos x="83" y="396"/>
              </a:cxn>
              <a:cxn ang="0">
                <a:pos x="116" y="402"/>
              </a:cxn>
              <a:cxn ang="0">
                <a:pos x="117" y="414"/>
              </a:cxn>
              <a:cxn ang="0">
                <a:pos x="111" y="422"/>
              </a:cxn>
              <a:cxn ang="0">
                <a:pos x="114" y="444"/>
              </a:cxn>
              <a:cxn ang="0">
                <a:pos x="120" y="444"/>
              </a:cxn>
              <a:cxn ang="0">
                <a:pos x="138" y="424"/>
              </a:cxn>
              <a:cxn ang="0">
                <a:pos x="144" y="385"/>
              </a:cxn>
              <a:cxn ang="0">
                <a:pos x="166" y="352"/>
              </a:cxn>
              <a:cxn ang="0">
                <a:pos x="191" y="300"/>
              </a:cxn>
              <a:cxn ang="0">
                <a:pos x="200" y="255"/>
              </a:cxn>
              <a:cxn ang="0">
                <a:pos x="195" y="246"/>
              </a:cxn>
              <a:cxn ang="0">
                <a:pos x="194" y="170"/>
              </a:cxn>
              <a:cxn ang="0">
                <a:pos x="181" y="142"/>
              </a:cxn>
              <a:cxn ang="0">
                <a:pos x="172" y="148"/>
              </a:cxn>
              <a:cxn ang="0">
                <a:pos x="149" y="151"/>
              </a:cxn>
              <a:cxn ang="0">
                <a:pos x="145" y="147"/>
              </a:cxn>
              <a:cxn ang="0">
                <a:pos x="155" y="140"/>
              </a:cxn>
              <a:cxn ang="0">
                <a:pos x="172" y="123"/>
              </a:cxn>
              <a:cxn ang="0">
                <a:pos x="172" y="114"/>
              </a:cxn>
              <a:cxn ang="0">
                <a:pos x="169" y="87"/>
              </a:cxn>
              <a:cxn ang="0">
                <a:pos x="173" y="64"/>
              </a:cxn>
              <a:cxn ang="0">
                <a:pos x="173" y="48"/>
              </a:cxn>
              <a:cxn ang="0">
                <a:pos x="150" y="34"/>
              </a:cxn>
              <a:cxn ang="0">
                <a:pos x="108" y="24"/>
              </a:cxn>
              <a:cxn ang="0">
                <a:pos x="75" y="14"/>
              </a:cxn>
              <a:cxn ang="0">
                <a:pos x="46" y="0"/>
              </a:cxn>
            </a:cxnLst>
            <a:rect l="0" t="0" r="r" b="b"/>
            <a:pathLst>
              <a:path w="200" h="444">
                <a:moveTo>
                  <a:pt x="46" y="0"/>
                </a:moveTo>
                <a:lnTo>
                  <a:pt x="27" y="22"/>
                </a:lnTo>
                <a:lnTo>
                  <a:pt x="27" y="47"/>
                </a:lnTo>
                <a:lnTo>
                  <a:pt x="11" y="72"/>
                </a:lnTo>
                <a:lnTo>
                  <a:pt x="10" y="85"/>
                </a:lnTo>
                <a:lnTo>
                  <a:pt x="20" y="96"/>
                </a:lnTo>
                <a:lnTo>
                  <a:pt x="19" y="115"/>
                </a:lnTo>
                <a:lnTo>
                  <a:pt x="0" y="125"/>
                </a:lnTo>
                <a:lnTo>
                  <a:pt x="7" y="147"/>
                </a:lnTo>
                <a:lnTo>
                  <a:pt x="8" y="156"/>
                </a:lnTo>
                <a:lnTo>
                  <a:pt x="31" y="159"/>
                </a:lnTo>
                <a:lnTo>
                  <a:pt x="38" y="180"/>
                </a:lnTo>
                <a:lnTo>
                  <a:pt x="68" y="200"/>
                </a:lnTo>
                <a:lnTo>
                  <a:pt x="87" y="213"/>
                </a:lnTo>
                <a:lnTo>
                  <a:pt x="87" y="219"/>
                </a:lnTo>
                <a:lnTo>
                  <a:pt x="63" y="241"/>
                </a:lnTo>
                <a:lnTo>
                  <a:pt x="50" y="260"/>
                </a:lnTo>
                <a:lnTo>
                  <a:pt x="38" y="282"/>
                </a:lnTo>
                <a:lnTo>
                  <a:pt x="20" y="292"/>
                </a:lnTo>
                <a:lnTo>
                  <a:pt x="16" y="305"/>
                </a:lnTo>
                <a:lnTo>
                  <a:pt x="14" y="315"/>
                </a:lnTo>
                <a:lnTo>
                  <a:pt x="9" y="336"/>
                </a:lnTo>
                <a:lnTo>
                  <a:pt x="18" y="355"/>
                </a:lnTo>
                <a:lnTo>
                  <a:pt x="44" y="379"/>
                </a:lnTo>
                <a:lnTo>
                  <a:pt x="83" y="396"/>
                </a:lnTo>
                <a:lnTo>
                  <a:pt x="116" y="402"/>
                </a:lnTo>
                <a:lnTo>
                  <a:pt x="117" y="414"/>
                </a:lnTo>
                <a:lnTo>
                  <a:pt x="111" y="422"/>
                </a:lnTo>
                <a:lnTo>
                  <a:pt x="114" y="444"/>
                </a:lnTo>
                <a:lnTo>
                  <a:pt x="120" y="444"/>
                </a:lnTo>
                <a:lnTo>
                  <a:pt x="138" y="424"/>
                </a:lnTo>
                <a:lnTo>
                  <a:pt x="144" y="385"/>
                </a:lnTo>
                <a:lnTo>
                  <a:pt x="166" y="352"/>
                </a:lnTo>
                <a:lnTo>
                  <a:pt x="191" y="300"/>
                </a:lnTo>
                <a:lnTo>
                  <a:pt x="200" y="255"/>
                </a:lnTo>
                <a:lnTo>
                  <a:pt x="195" y="246"/>
                </a:lnTo>
                <a:lnTo>
                  <a:pt x="194" y="170"/>
                </a:lnTo>
                <a:lnTo>
                  <a:pt x="181" y="142"/>
                </a:lnTo>
                <a:lnTo>
                  <a:pt x="172" y="148"/>
                </a:lnTo>
                <a:lnTo>
                  <a:pt x="149" y="151"/>
                </a:lnTo>
                <a:lnTo>
                  <a:pt x="145" y="147"/>
                </a:lnTo>
                <a:lnTo>
                  <a:pt x="155" y="140"/>
                </a:lnTo>
                <a:lnTo>
                  <a:pt x="172" y="123"/>
                </a:lnTo>
                <a:lnTo>
                  <a:pt x="172" y="114"/>
                </a:lnTo>
                <a:lnTo>
                  <a:pt x="169" y="87"/>
                </a:lnTo>
                <a:lnTo>
                  <a:pt x="173" y="64"/>
                </a:lnTo>
                <a:lnTo>
                  <a:pt x="173" y="48"/>
                </a:lnTo>
                <a:lnTo>
                  <a:pt x="150" y="34"/>
                </a:lnTo>
                <a:lnTo>
                  <a:pt x="108" y="24"/>
                </a:lnTo>
                <a:lnTo>
                  <a:pt x="75" y="14"/>
                </a:lnTo>
                <a:lnTo>
                  <a:pt x="46" y="0"/>
                </a:lnTo>
                <a:close/>
              </a:path>
            </a:pathLst>
          </a:custGeom>
          <a:solidFill>
            <a:srgbClr val="1CA0C6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01544" y="2307129"/>
            <a:ext cx="1344957" cy="1148924"/>
            <a:chOff x="7161139" y="1546865"/>
            <a:chExt cx="1376297" cy="1175696"/>
          </a:xfrm>
          <a:solidFill>
            <a:srgbClr val="157895"/>
          </a:solidFill>
        </p:grpSpPr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7161139" y="1546865"/>
              <a:ext cx="1135466" cy="870560"/>
            </a:xfrm>
            <a:custGeom>
              <a:avLst/>
              <a:gdLst/>
              <a:ahLst/>
              <a:cxnLst>
                <a:cxn ang="0">
                  <a:pos x="675" y="664"/>
                </a:cxn>
                <a:cxn ang="0">
                  <a:pos x="636" y="647"/>
                </a:cxn>
                <a:cxn ang="0">
                  <a:pos x="594" y="598"/>
                </a:cxn>
                <a:cxn ang="0">
                  <a:pos x="417" y="612"/>
                </a:cxn>
                <a:cxn ang="0">
                  <a:pos x="6" y="692"/>
                </a:cxn>
                <a:cxn ang="0">
                  <a:pos x="11" y="631"/>
                </a:cxn>
                <a:cxn ang="0">
                  <a:pos x="30" y="609"/>
                </a:cxn>
                <a:cxn ang="0">
                  <a:pos x="60" y="585"/>
                </a:cxn>
                <a:cxn ang="0">
                  <a:pos x="81" y="549"/>
                </a:cxn>
                <a:cxn ang="0">
                  <a:pos x="89" y="534"/>
                </a:cxn>
                <a:cxn ang="0">
                  <a:pos x="64" y="507"/>
                </a:cxn>
                <a:cxn ang="0">
                  <a:pos x="72" y="443"/>
                </a:cxn>
                <a:cxn ang="0">
                  <a:pos x="140" y="421"/>
                </a:cxn>
                <a:cxn ang="0">
                  <a:pos x="218" y="415"/>
                </a:cxn>
                <a:cxn ang="0">
                  <a:pos x="247" y="427"/>
                </a:cxn>
                <a:cxn ang="0">
                  <a:pos x="285" y="408"/>
                </a:cxn>
                <a:cxn ang="0">
                  <a:pos x="344" y="389"/>
                </a:cxn>
                <a:cxn ang="0">
                  <a:pos x="371" y="347"/>
                </a:cxn>
                <a:cxn ang="0">
                  <a:pos x="405" y="338"/>
                </a:cxn>
                <a:cxn ang="0">
                  <a:pos x="394" y="302"/>
                </a:cxn>
                <a:cxn ang="0">
                  <a:pos x="401" y="274"/>
                </a:cxn>
                <a:cxn ang="0">
                  <a:pos x="386" y="261"/>
                </a:cxn>
                <a:cxn ang="0">
                  <a:pos x="365" y="246"/>
                </a:cxn>
                <a:cxn ang="0">
                  <a:pos x="411" y="180"/>
                </a:cxn>
                <a:cxn ang="0">
                  <a:pos x="428" y="150"/>
                </a:cxn>
                <a:cxn ang="0">
                  <a:pos x="475" y="83"/>
                </a:cxn>
                <a:cxn ang="0">
                  <a:pos x="511" y="48"/>
                </a:cxn>
                <a:cxn ang="0">
                  <a:pos x="580" y="27"/>
                </a:cxn>
                <a:cxn ang="0">
                  <a:pos x="644" y="17"/>
                </a:cxn>
                <a:cxn ang="0">
                  <a:pos x="710" y="40"/>
                </a:cxn>
                <a:cxn ang="0">
                  <a:pos x="736" y="135"/>
                </a:cxn>
                <a:cxn ang="0">
                  <a:pos x="749" y="204"/>
                </a:cxn>
                <a:cxn ang="0">
                  <a:pos x="749" y="244"/>
                </a:cxn>
                <a:cxn ang="0">
                  <a:pos x="778" y="257"/>
                </a:cxn>
                <a:cxn ang="0">
                  <a:pos x="798" y="388"/>
                </a:cxn>
                <a:cxn ang="0">
                  <a:pos x="801" y="521"/>
                </a:cxn>
                <a:cxn ang="0">
                  <a:pos x="819" y="609"/>
                </a:cxn>
                <a:cxn ang="0">
                  <a:pos x="810" y="693"/>
                </a:cxn>
                <a:cxn ang="0">
                  <a:pos x="832" y="723"/>
                </a:cxn>
                <a:cxn ang="0">
                  <a:pos x="819" y="748"/>
                </a:cxn>
                <a:cxn ang="0">
                  <a:pos x="841" y="735"/>
                </a:cxn>
                <a:cxn ang="0">
                  <a:pos x="869" y="709"/>
                </a:cxn>
                <a:cxn ang="0">
                  <a:pos x="900" y="715"/>
                </a:cxn>
                <a:cxn ang="0">
                  <a:pos x="988" y="662"/>
                </a:cxn>
                <a:cxn ang="0">
                  <a:pos x="1033" y="662"/>
                </a:cxn>
                <a:cxn ang="0">
                  <a:pos x="974" y="715"/>
                </a:cxn>
                <a:cxn ang="0">
                  <a:pos x="895" y="766"/>
                </a:cxn>
                <a:cxn ang="0">
                  <a:pos x="814" y="792"/>
                </a:cxn>
                <a:cxn ang="0">
                  <a:pos x="803" y="757"/>
                </a:cxn>
                <a:cxn ang="0">
                  <a:pos x="806" y="718"/>
                </a:cxn>
                <a:cxn ang="0">
                  <a:pos x="746" y="696"/>
                </a:cxn>
                <a:cxn ang="0">
                  <a:pos x="684" y="672"/>
                </a:cxn>
              </a:cxnLst>
              <a:rect l="0" t="0" r="r" b="b"/>
              <a:pathLst>
                <a:path w="1033" h="792">
                  <a:moveTo>
                    <a:pt x="684" y="672"/>
                  </a:moveTo>
                  <a:lnTo>
                    <a:pt x="675" y="664"/>
                  </a:lnTo>
                  <a:lnTo>
                    <a:pt x="654" y="663"/>
                  </a:lnTo>
                  <a:lnTo>
                    <a:pt x="636" y="647"/>
                  </a:lnTo>
                  <a:lnTo>
                    <a:pt x="623" y="597"/>
                  </a:lnTo>
                  <a:lnTo>
                    <a:pt x="594" y="598"/>
                  </a:lnTo>
                  <a:lnTo>
                    <a:pt x="575" y="576"/>
                  </a:lnTo>
                  <a:lnTo>
                    <a:pt x="417" y="612"/>
                  </a:lnTo>
                  <a:lnTo>
                    <a:pt x="67" y="683"/>
                  </a:lnTo>
                  <a:lnTo>
                    <a:pt x="6" y="692"/>
                  </a:lnTo>
                  <a:lnTo>
                    <a:pt x="0" y="640"/>
                  </a:lnTo>
                  <a:lnTo>
                    <a:pt x="11" y="631"/>
                  </a:lnTo>
                  <a:lnTo>
                    <a:pt x="22" y="622"/>
                  </a:lnTo>
                  <a:lnTo>
                    <a:pt x="30" y="609"/>
                  </a:lnTo>
                  <a:lnTo>
                    <a:pt x="44" y="600"/>
                  </a:lnTo>
                  <a:lnTo>
                    <a:pt x="60" y="585"/>
                  </a:lnTo>
                  <a:lnTo>
                    <a:pt x="64" y="572"/>
                  </a:lnTo>
                  <a:lnTo>
                    <a:pt x="81" y="549"/>
                  </a:lnTo>
                  <a:lnTo>
                    <a:pt x="90" y="541"/>
                  </a:lnTo>
                  <a:lnTo>
                    <a:pt x="89" y="534"/>
                  </a:lnTo>
                  <a:lnTo>
                    <a:pt x="79" y="509"/>
                  </a:lnTo>
                  <a:lnTo>
                    <a:pt x="64" y="507"/>
                  </a:lnTo>
                  <a:lnTo>
                    <a:pt x="48" y="457"/>
                  </a:lnTo>
                  <a:lnTo>
                    <a:pt x="72" y="443"/>
                  </a:lnTo>
                  <a:lnTo>
                    <a:pt x="107" y="431"/>
                  </a:lnTo>
                  <a:lnTo>
                    <a:pt x="140" y="421"/>
                  </a:lnTo>
                  <a:lnTo>
                    <a:pt x="166" y="417"/>
                  </a:lnTo>
                  <a:lnTo>
                    <a:pt x="218" y="415"/>
                  </a:lnTo>
                  <a:lnTo>
                    <a:pt x="234" y="426"/>
                  </a:lnTo>
                  <a:lnTo>
                    <a:pt x="247" y="427"/>
                  </a:lnTo>
                  <a:lnTo>
                    <a:pt x="264" y="417"/>
                  </a:lnTo>
                  <a:lnTo>
                    <a:pt x="285" y="408"/>
                  </a:lnTo>
                  <a:lnTo>
                    <a:pt x="327" y="404"/>
                  </a:lnTo>
                  <a:lnTo>
                    <a:pt x="344" y="389"/>
                  </a:lnTo>
                  <a:lnTo>
                    <a:pt x="358" y="363"/>
                  </a:lnTo>
                  <a:lnTo>
                    <a:pt x="371" y="347"/>
                  </a:lnTo>
                  <a:lnTo>
                    <a:pt x="388" y="347"/>
                  </a:lnTo>
                  <a:lnTo>
                    <a:pt x="405" y="338"/>
                  </a:lnTo>
                  <a:lnTo>
                    <a:pt x="405" y="319"/>
                  </a:lnTo>
                  <a:lnTo>
                    <a:pt x="394" y="302"/>
                  </a:lnTo>
                  <a:lnTo>
                    <a:pt x="392" y="291"/>
                  </a:lnTo>
                  <a:lnTo>
                    <a:pt x="401" y="274"/>
                  </a:lnTo>
                  <a:lnTo>
                    <a:pt x="401" y="261"/>
                  </a:lnTo>
                  <a:lnTo>
                    <a:pt x="386" y="261"/>
                  </a:lnTo>
                  <a:lnTo>
                    <a:pt x="371" y="255"/>
                  </a:lnTo>
                  <a:lnTo>
                    <a:pt x="365" y="246"/>
                  </a:lnTo>
                  <a:lnTo>
                    <a:pt x="364" y="225"/>
                  </a:lnTo>
                  <a:lnTo>
                    <a:pt x="411" y="180"/>
                  </a:lnTo>
                  <a:lnTo>
                    <a:pt x="416" y="174"/>
                  </a:lnTo>
                  <a:lnTo>
                    <a:pt x="428" y="150"/>
                  </a:lnTo>
                  <a:lnTo>
                    <a:pt x="452" y="113"/>
                  </a:lnTo>
                  <a:lnTo>
                    <a:pt x="475" y="83"/>
                  </a:lnTo>
                  <a:lnTo>
                    <a:pt x="492" y="63"/>
                  </a:lnTo>
                  <a:lnTo>
                    <a:pt x="511" y="48"/>
                  </a:lnTo>
                  <a:lnTo>
                    <a:pt x="536" y="38"/>
                  </a:lnTo>
                  <a:lnTo>
                    <a:pt x="580" y="27"/>
                  </a:lnTo>
                  <a:lnTo>
                    <a:pt x="607" y="29"/>
                  </a:lnTo>
                  <a:lnTo>
                    <a:pt x="644" y="17"/>
                  </a:lnTo>
                  <a:lnTo>
                    <a:pt x="705" y="0"/>
                  </a:lnTo>
                  <a:lnTo>
                    <a:pt x="710" y="40"/>
                  </a:lnTo>
                  <a:lnTo>
                    <a:pt x="729" y="93"/>
                  </a:lnTo>
                  <a:lnTo>
                    <a:pt x="736" y="135"/>
                  </a:lnTo>
                  <a:lnTo>
                    <a:pt x="728" y="167"/>
                  </a:lnTo>
                  <a:lnTo>
                    <a:pt x="749" y="204"/>
                  </a:lnTo>
                  <a:lnTo>
                    <a:pt x="755" y="221"/>
                  </a:lnTo>
                  <a:lnTo>
                    <a:pt x="749" y="244"/>
                  </a:lnTo>
                  <a:lnTo>
                    <a:pt x="773" y="255"/>
                  </a:lnTo>
                  <a:lnTo>
                    <a:pt x="778" y="257"/>
                  </a:lnTo>
                  <a:lnTo>
                    <a:pt x="803" y="347"/>
                  </a:lnTo>
                  <a:lnTo>
                    <a:pt x="798" y="388"/>
                  </a:lnTo>
                  <a:lnTo>
                    <a:pt x="794" y="476"/>
                  </a:lnTo>
                  <a:lnTo>
                    <a:pt x="801" y="521"/>
                  </a:lnTo>
                  <a:lnTo>
                    <a:pt x="808" y="550"/>
                  </a:lnTo>
                  <a:lnTo>
                    <a:pt x="819" y="609"/>
                  </a:lnTo>
                  <a:lnTo>
                    <a:pt x="819" y="675"/>
                  </a:lnTo>
                  <a:lnTo>
                    <a:pt x="810" y="693"/>
                  </a:lnTo>
                  <a:lnTo>
                    <a:pt x="825" y="710"/>
                  </a:lnTo>
                  <a:lnTo>
                    <a:pt x="832" y="723"/>
                  </a:lnTo>
                  <a:lnTo>
                    <a:pt x="816" y="737"/>
                  </a:lnTo>
                  <a:lnTo>
                    <a:pt x="819" y="748"/>
                  </a:lnTo>
                  <a:lnTo>
                    <a:pt x="829" y="745"/>
                  </a:lnTo>
                  <a:lnTo>
                    <a:pt x="841" y="735"/>
                  </a:lnTo>
                  <a:lnTo>
                    <a:pt x="859" y="714"/>
                  </a:lnTo>
                  <a:lnTo>
                    <a:pt x="869" y="709"/>
                  </a:lnTo>
                  <a:lnTo>
                    <a:pt x="882" y="714"/>
                  </a:lnTo>
                  <a:lnTo>
                    <a:pt x="900" y="715"/>
                  </a:lnTo>
                  <a:lnTo>
                    <a:pt x="965" y="684"/>
                  </a:lnTo>
                  <a:lnTo>
                    <a:pt x="988" y="662"/>
                  </a:lnTo>
                  <a:lnTo>
                    <a:pt x="999" y="649"/>
                  </a:lnTo>
                  <a:lnTo>
                    <a:pt x="1033" y="662"/>
                  </a:lnTo>
                  <a:lnTo>
                    <a:pt x="1006" y="692"/>
                  </a:lnTo>
                  <a:lnTo>
                    <a:pt x="974" y="715"/>
                  </a:lnTo>
                  <a:lnTo>
                    <a:pt x="916" y="758"/>
                  </a:lnTo>
                  <a:lnTo>
                    <a:pt x="895" y="766"/>
                  </a:lnTo>
                  <a:lnTo>
                    <a:pt x="848" y="782"/>
                  </a:lnTo>
                  <a:lnTo>
                    <a:pt x="814" y="792"/>
                  </a:lnTo>
                  <a:lnTo>
                    <a:pt x="805" y="787"/>
                  </a:lnTo>
                  <a:lnTo>
                    <a:pt x="803" y="757"/>
                  </a:lnTo>
                  <a:lnTo>
                    <a:pt x="807" y="735"/>
                  </a:lnTo>
                  <a:lnTo>
                    <a:pt x="806" y="718"/>
                  </a:lnTo>
                  <a:lnTo>
                    <a:pt x="783" y="704"/>
                  </a:lnTo>
                  <a:lnTo>
                    <a:pt x="746" y="696"/>
                  </a:lnTo>
                  <a:lnTo>
                    <a:pt x="714" y="687"/>
                  </a:lnTo>
                  <a:lnTo>
                    <a:pt x="684" y="672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75%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105909" y="2460951"/>
              <a:ext cx="431527" cy="261610"/>
            </a:xfrm>
            <a:prstGeom prst="rect">
              <a:avLst/>
            </a:prstGeom>
            <a:noFill/>
            <a:ln w="12700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2">
                      <a:lumMod val="75000"/>
                    </a:schemeClr>
                  </a:solidFill>
                </a:rPr>
                <a:t>52%</a:t>
              </a:r>
              <a:endParaRPr lang="en-US" sz="1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087" name="Freeform 63"/>
          <p:cNvSpPr>
            <a:spLocks noEditPoints="1"/>
          </p:cNvSpPr>
          <p:nvPr/>
        </p:nvSpPr>
        <p:spPr bwMode="auto">
          <a:xfrm>
            <a:off x="152400" y="4953000"/>
            <a:ext cx="2286000" cy="1698600"/>
          </a:xfrm>
          <a:custGeom>
            <a:avLst/>
            <a:gdLst/>
            <a:ahLst/>
            <a:cxnLst>
              <a:cxn ang="0">
                <a:pos x="642" y="423"/>
              </a:cxn>
              <a:cxn ang="0">
                <a:pos x="690" y="452"/>
              </a:cxn>
              <a:cxn ang="0">
                <a:pos x="731" y="463"/>
              </a:cxn>
              <a:cxn ang="0">
                <a:pos x="790" y="545"/>
              </a:cxn>
              <a:cxn ang="0">
                <a:pos x="826" y="613"/>
              </a:cxn>
              <a:cxn ang="0">
                <a:pos x="798" y="602"/>
              </a:cxn>
              <a:cxn ang="0">
                <a:pos x="785" y="619"/>
              </a:cxn>
              <a:cxn ang="0">
                <a:pos x="755" y="594"/>
              </a:cxn>
              <a:cxn ang="0">
                <a:pos x="745" y="576"/>
              </a:cxn>
              <a:cxn ang="0">
                <a:pos x="731" y="566"/>
              </a:cxn>
              <a:cxn ang="0">
                <a:pos x="693" y="500"/>
              </a:cxn>
              <a:cxn ang="0">
                <a:pos x="646" y="465"/>
              </a:cxn>
              <a:cxn ang="0">
                <a:pos x="601" y="441"/>
              </a:cxn>
              <a:cxn ang="0">
                <a:pos x="509" y="393"/>
              </a:cxn>
              <a:cxn ang="0">
                <a:pos x="485" y="426"/>
              </a:cxn>
              <a:cxn ang="0">
                <a:pos x="473" y="426"/>
              </a:cxn>
              <a:cxn ang="0">
                <a:pos x="405" y="448"/>
              </a:cxn>
              <a:cxn ang="0">
                <a:pos x="421" y="404"/>
              </a:cxn>
              <a:cxn ang="0">
                <a:pos x="449" y="380"/>
              </a:cxn>
              <a:cxn ang="0">
                <a:pos x="376" y="428"/>
              </a:cxn>
              <a:cxn ang="0">
                <a:pos x="338" y="487"/>
              </a:cxn>
              <a:cxn ang="0">
                <a:pos x="257" y="533"/>
              </a:cxn>
              <a:cxn ang="0">
                <a:pos x="225" y="534"/>
              </a:cxn>
              <a:cxn ang="0">
                <a:pos x="153" y="551"/>
              </a:cxn>
              <a:cxn ang="0">
                <a:pos x="108" y="550"/>
              </a:cxn>
              <a:cxn ang="0">
                <a:pos x="183" y="522"/>
              </a:cxn>
              <a:cxn ang="0">
                <a:pos x="233" y="508"/>
              </a:cxn>
              <a:cxn ang="0">
                <a:pos x="279" y="486"/>
              </a:cxn>
              <a:cxn ang="0">
                <a:pos x="284" y="444"/>
              </a:cxn>
              <a:cxn ang="0">
                <a:pos x="260" y="425"/>
              </a:cxn>
              <a:cxn ang="0">
                <a:pos x="214" y="424"/>
              </a:cxn>
              <a:cxn ang="0">
                <a:pos x="227" y="389"/>
              </a:cxn>
              <a:cxn ang="0">
                <a:pos x="187" y="353"/>
              </a:cxn>
              <a:cxn ang="0">
                <a:pos x="189" y="316"/>
              </a:cxn>
              <a:cxn ang="0">
                <a:pos x="220" y="253"/>
              </a:cxn>
              <a:cxn ang="0">
                <a:pos x="271" y="254"/>
              </a:cxn>
              <a:cxn ang="0">
                <a:pos x="302" y="216"/>
              </a:cxn>
              <a:cxn ang="0">
                <a:pos x="232" y="205"/>
              </a:cxn>
              <a:cxn ang="0">
                <a:pos x="208" y="140"/>
              </a:cxn>
              <a:cxn ang="0">
                <a:pos x="265" y="133"/>
              </a:cxn>
              <a:cxn ang="0">
                <a:pos x="304" y="166"/>
              </a:cxn>
              <a:cxn ang="0">
                <a:pos x="287" y="117"/>
              </a:cxn>
              <a:cxn ang="0">
                <a:pos x="289" y="51"/>
              </a:cxn>
              <a:cxn ang="0">
                <a:pos x="354" y="21"/>
              </a:cxn>
              <a:cxn ang="0">
                <a:pos x="417" y="0"/>
              </a:cxn>
              <a:cxn ang="0">
                <a:pos x="451" y="20"/>
              </a:cxn>
              <a:cxn ang="0">
                <a:pos x="535" y="58"/>
              </a:cxn>
              <a:cxn ang="0">
                <a:pos x="148" y="197"/>
              </a:cxn>
              <a:cxn ang="0">
                <a:pos x="120" y="199"/>
              </a:cxn>
              <a:cxn ang="0">
                <a:pos x="138" y="331"/>
              </a:cxn>
              <a:cxn ang="0">
                <a:pos x="138" y="342"/>
              </a:cxn>
              <a:cxn ang="0">
                <a:pos x="51" y="283"/>
              </a:cxn>
              <a:cxn ang="0">
                <a:pos x="37" y="556"/>
              </a:cxn>
              <a:cxn ang="0">
                <a:pos x="76" y="558"/>
              </a:cxn>
              <a:cxn ang="0">
                <a:pos x="4" y="570"/>
              </a:cxn>
              <a:cxn ang="0">
                <a:pos x="196" y="549"/>
              </a:cxn>
              <a:cxn ang="0">
                <a:pos x="302" y="554"/>
              </a:cxn>
              <a:cxn ang="0">
                <a:pos x="341" y="527"/>
              </a:cxn>
              <a:cxn ang="0">
                <a:pos x="377" y="494"/>
              </a:cxn>
              <a:cxn ang="0">
                <a:pos x="388" y="474"/>
              </a:cxn>
              <a:cxn ang="0">
                <a:pos x="506" y="424"/>
              </a:cxn>
            </a:cxnLst>
            <a:rect l="0" t="0" r="r" b="b"/>
            <a:pathLst>
              <a:path w="837" h="622">
                <a:moveTo>
                  <a:pt x="608" y="82"/>
                </a:moveTo>
                <a:cubicBezTo>
                  <a:pt x="607" y="423"/>
                  <a:pt x="607" y="423"/>
                  <a:pt x="607" y="423"/>
                </a:cubicBezTo>
                <a:cubicBezTo>
                  <a:pt x="613" y="427"/>
                  <a:pt x="613" y="427"/>
                  <a:pt x="613" y="427"/>
                </a:cubicBezTo>
                <a:cubicBezTo>
                  <a:pt x="626" y="428"/>
                  <a:pt x="626" y="428"/>
                  <a:pt x="626" y="428"/>
                </a:cubicBezTo>
                <a:cubicBezTo>
                  <a:pt x="632" y="423"/>
                  <a:pt x="632" y="423"/>
                  <a:pt x="63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3" y="435"/>
                  <a:pt x="643" y="435"/>
                  <a:pt x="643" y="435"/>
                </a:cubicBezTo>
                <a:cubicBezTo>
                  <a:pt x="670" y="462"/>
                  <a:pt x="670" y="462"/>
                  <a:pt x="670" y="462"/>
                </a:cubicBezTo>
                <a:cubicBezTo>
                  <a:pt x="672" y="472"/>
                  <a:pt x="672" y="472"/>
                  <a:pt x="672" y="472"/>
                </a:cubicBezTo>
                <a:cubicBezTo>
                  <a:pt x="686" y="465"/>
                  <a:pt x="686" y="465"/>
                  <a:pt x="686" y="465"/>
                </a:cubicBezTo>
                <a:cubicBezTo>
                  <a:pt x="688" y="464"/>
                  <a:pt x="688" y="464"/>
                  <a:pt x="688" y="464"/>
                </a:cubicBezTo>
                <a:cubicBezTo>
                  <a:pt x="690" y="452"/>
                  <a:pt x="690" y="452"/>
                  <a:pt x="690" y="452"/>
                </a:cubicBezTo>
                <a:cubicBezTo>
                  <a:pt x="696" y="445"/>
                  <a:pt x="696" y="445"/>
                  <a:pt x="696" y="445"/>
                </a:cubicBezTo>
                <a:cubicBezTo>
                  <a:pt x="700" y="444"/>
                  <a:pt x="700" y="444"/>
                  <a:pt x="700" y="444"/>
                </a:cubicBezTo>
                <a:cubicBezTo>
                  <a:pt x="708" y="439"/>
                  <a:pt x="708" y="439"/>
                  <a:pt x="708" y="439"/>
                </a:cubicBezTo>
                <a:cubicBezTo>
                  <a:pt x="720" y="447"/>
                  <a:pt x="720" y="447"/>
                  <a:pt x="720" y="447"/>
                </a:cubicBezTo>
                <a:cubicBezTo>
                  <a:pt x="723" y="459"/>
                  <a:pt x="723" y="459"/>
                  <a:pt x="723" y="459"/>
                </a:cubicBezTo>
                <a:cubicBezTo>
                  <a:pt x="731" y="463"/>
                  <a:pt x="731" y="463"/>
                  <a:pt x="731" y="463"/>
                </a:cubicBezTo>
                <a:cubicBezTo>
                  <a:pt x="735" y="473"/>
                  <a:pt x="735" y="473"/>
                  <a:pt x="735" y="473"/>
                </a:cubicBezTo>
                <a:cubicBezTo>
                  <a:pt x="751" y="480"/>
                  <a:pt x="751" y="480"/>
                  <a:pt x="751" y="480"/>
                </a:cubicBezTo>
                <a:cubicBezTo>
                  <a:pt x="764" y="504"/>
                  <a:pt x="764" y="504"/>
                  <a:pt x="764" y="504"/>
                </a:cubicBezTo>
                <a:cubicBezTo>
                  <a:pt x="775" y="519"/>
                  <a:pt x="775" y="519"/>
                  <a:pt x="775" y="519"/>
                </a:cubicBezTo>
                <a:cubicBezTo>
                  <a:pt x="784" y="530"/>
                  <a:pt x="784" y="530"/>
                  <a:pt x="784" y="530"/>
                </a:cubicBezTo>
                <a:cubicBezTo>
                  <a:pt x="790" y="545"/>
                  <a:pt x="790" y="545"/>
                  <a:pt x="790" y="545"/>
                </a:cubicBezTo>
                <a:cubicBezTo>
                  <a:pt x="810" y="552"/>
                  <a:pt x="810" y="552"/>
                  <a:pt x="810" y="552"/>
                </a:cubicBezTo>
                <a:cubicBezTo>
                  <a:pt x="831" y="561"/>
                  <a:pt x="831" y="561"/>
                  <a:pt x="831" y="561"/>
                </a:cubicBezTo>
                <a:cubicBezTo>
                  <a:pt x="835" y="578"/>
                  <a:pt x="835" y="578"/>
                  <a:pt x="835" y="578"/>
                </a:cubicBezTo>
                <a:cubicBezTo>
                  <a:pt x="837" y="591"/>
                  <a:pt x="837" y="591"/>
                  <a:pt x="837" y="591"/>
                </a:cubicBezTo>
                <a:cubicBezTo>
                  <a:pt x="833" y="604"/>
                  <a:pt x="833" y="604"/>
                  <a:pt x="833" y="604"/>
                </a:cubicBezTo>
                <a:cubicBezTo>
                  <a:pt x="826" y="613"/>
                  <a:pt x="826" y="613"/>
                  <a:pt x="826" y="613"/>
                </a:cubicBezTo>
                <a:cubicBezTo>
                  <a:pt x="819" y="610"/>
                  <a:pt x="819" y="610"/>
                  <a:pt x="819" y="610"/>
                </a:cubicBezTo>
                <a:cubicBezTo>
                  <a:pt x="813" y="598"/>
                  <a:pt x="813" y="598"/>
                  <a:pt x="813" y="598"/>
                </a:cubicBezTo>
                <a:cubicBezTo>
                  <a:pt x="802" y="592"/>
                  <a:pt x="802" y="592"/>
                  <a:pt x="802" y="592"/>
                </a:cubicBezTo>
                <a:cubicBezTo>
                  <a:pt x="795" y="587"/>
                  <a:pt x="795" y="587"/>
                  <a:pt x="795" y="587"/>
                </a:cubicBezTo>
                <a:cubicBezTo>
                  <a:pt x="792" y="591"/>
                  <a:pt x="792" y="591"/>
                  <a:pt x="792" y="591"/>
                </a:cubicBezTo>
                <a:cubicBezTo>
                  <a:pt x="798" y="602"/>
                  <a:pt x="798" y="602"/>
                  <a:pt x="798" y="602"/>
                </a:cubicBezTo>
                <a:cubicBezTo>
                  <a:pt x="798" y="616"/>
                  <a:pt x="798" y="616"/>
                  <a:pt x="798" y="616"/>
                </a:cubicBezTo>
                <a:cubicBezTo>
                  <a:pt x="794" y="618"/>
                  <a:pt x="794" y="618"/>
                  <a:pt x="794" y="618"/>
                </a:cubicBezTo>
                <a:cubicBezTo>
                  <a:pt x="786" y="611"/>
                  <a:pt x="786" y="611"/>
                  <a:pt x="786" y="611"/>
                </a:cubicBezTo>
                <a:cubicBezTo>
                  <a:pt x="778" y="605"/>
                  <a:pt x="778" y="605"/>
                  <a:pt x="778" y="605"/>
                </a:cubicBezTo>
                <a:cubicBezTo>
                  <a:pt x="780" y="612"/>
                  <a:pt x="780" y="612"/>
                  <a:pt x="780" y="612"/>
                </a:cubicBezTo>
                <a:cubicBezTo>
                  <a:pt x="785" y="619"/>
                  <a:pt x="785" y="619"/>
                  <a:pt x="785" y="619"/>
                </a:cubicBezTo>
                <a:cubicBezTo>
                  <a:pt x="782" y="622"/>
                  <a:pt x="782" y="622"/>
                  <a:pt x="782" y="622"/>
                </a:cubicBezTo>
                <a:cubicBezTo>
                  <a:pt x="782" y="622"/>
                  <a:pt x="778" y="621"/>
                  <a:pt x="776" y="618"/>
                </a:cubicBezTo>
                <a:cubicBezTo>
                  <a:pt x="774" y="616"/>
                  <a:pt x="768" y="605"/>
                  <a:pt x="768" y="605"/>
                </a:cubicBezTo>
                <a:cubicBezTo>
                  <a:pt x="764" y="596"/>
                  <a:pt x="764" y="596"/>
                  <a:pt x="764" y="596"/>
                </a:cubicBezTo>
                <a:cubicBezTo>
                  <a:pt x="764" y="596"/>
                  <a:pt x="763" y="601"/>
                  <a:pt x="760" y="600"/>
                </a:cubicBezTo>
                <a:cubicBezTo>
                  <a:pt x="758" y="598"/>
                  <a:pt x="755" y="594"/>
                  <a:pt x="755" y="594"/>
                </a:cubicBezTo>
                <a:cubicBezTo>
                  <a:pt x="762" y="586"/>
                  <a:pt x="762" y="586"/>
                  <a:pt x="762" y="586"/>
                </a:cubicBezTo>
                <a:cubicBezTo>
                  <a:pt x="756" y="580"/>
                  <a:pt x="756" y="580"/>
                  <a:pt x="756" y="580"/>
                </a:cubicBezTo>
                <a:cubicBezTo>
                  <a:pt x="756" y="560"/>
                  <a:pt x="756" y="560"/>
                  <a:pt x="756" y="560"/>
                </a:cubicBezTo>
                <a:cubicBezTo>
                  <a:pt x="753" y="560"/>
                  <a:pt x="753" y="560"/>
                  <a:pt x="753" y="560"/>
                </a:cubicBezTo>
                <a:cubicBezTo>
                  <a:pt x="750" y="574"/>
                  <a:pt x="750" y="574"/>
                  <a:pt x="750" y="574"/>
                </a:cubicBezTo>
                <a:cubicBezTo>
                  <a:pt x="745" y="576"/>
                  <a:pt x="745" y="576"/>
                  <a:pt x="745" y="576"/>
                </a:cubicBezTo>
                <a:cubicBezTo>
                  <a:pt x="742" y="561"/>
                  <a:pt x="742" y="561"/>
                  <a:pt x="742" y="561"/>
                </a:cubicBezTo>
                <a:cubicBezTo>
                  <a:pt x="739" y="546"/>
                  <a:pt x="739" y="546"/>
                  <a:pt x="739" y="546"/>
                </a:cubicBezTo>
                <a:cubicBezTo>
                  <a:pt x="736" y="544"/>
                  <a:pt x="736" y="544"/>
                  <a:pt x="736" y="544"/>
                </a:cubicBezTo>
                <a:cubicBezTo>
                  <a:pt x="737" y="567"/>
                  <a:pt x="737" y="567"/>
                  <a:pt x="737" y="567"/>
                </a:cubicBezTo>
                <a:cubicBezTo>
                  <a:pt x="737" y="571"/>
                  <a:pt x="737" y="571"/>
                  <a:pt x="737" y="571"/>
                </a:cubicBezTo>
                <a:cubicBezTo>
                  <a:pt x="731" y="566"/>
                  <a:pt x="731" y="566"/>
                  <a:pt x="731" y="566"/>
                </a:cubicBezTo>
                <a:cubicBezTo>
                  <a:pt x="717" y="542"/>
                  <a:pt x="717" y="542"/>
                  <a:pt x="717" y="542"/>
                </a:cubicBezTo>
                <a:cubicBezTo>
                  <a:pt x="709" y="540"/>
                  <a:pt x="709" y="540"/>
                  <a:pt x="709" y="540"/>
                </a:cubicBezTo>
                <a:cubicBezTo>
                  <a:pt x="706" y="525"/>
                  <a:pt x="706" y="525"/>
                  <a:pt x="706" y="525"/>
                </a:cubicBezTo>
                <a:cubicBezTo>
                  <a:pt x="699" y="514"/>
                  <a:pt x="699" y="514"/>
                  <a:pt x="699" y="514"/>
                </a:cubicBezTo>
                <a:cubicBezTo>
                  <a:pt x="693" y="509"/>
                  <a:pt x="693" y="509"/>
                  <a:pt x="693" y="509"/>
                </a:cubicBezTo>
                <a:cubicBezTo>
                  <a:pt x="693" y="500"/>
                  <a:pt x="693" y="500"/>
                  <a:pt x="693" y="500"/>
                </a:cubicBezTo>
                <a:cubicBezTo>
                  <a:pt x="701" y="495"/>
                  <a:pt x="701" y="495"/>
                  <a:pt x="701" y="495"/>
                </a:cubicBezTo>
                <a:cubicBezTo>
                  <a:pt x="699" y="494"/>
                  <a:pt x="699" y="494"/>
                  <a:pt x="699" y="494"/>
                </a:cubicBezTo>
                <a:cubicBezTo>
                  <a:pt x="689" y="496"/>
                  <a:pt x="689" y="496"/>
                  <a:pt x="689" y="496"/>
                </a:cubicBezTo>
                <a:cubicBezTo>
                  <a:pt x="676" y="486"/>
                  <a:pt x="676" y="486"/>
                  <a:pt x="676" y="486"/>
                </a:cubicBezTo>
                <a:cubicBezTo>
                  <a:pt x="665" y="475"/>
                  <a:pt x="665" y="475"/>
                  <a:pt x="665" y="475"/>
                </a:cubicBezTo>
                <a:cubicBezTo>
                  <a:pt x="646" y="465"/>
                  <a:pt x="646" y="465"/>
                  <a:pt x="646" y="465"/>
                </a:cubicBezTo>
                <a:cubicBezTo>
                  <a:pt x="630" y="454"/>
                  <a:pt x="630" y="454"/>
                  <a:pt x="630" y="454"/>
                </a:cubicBezTo>
                <a:cubicBezTo>
                  <a:pt x="635" y="441"/>
                  <a:pt x="635" y="441"/>
                  <a:pt x="635" y="441"/>
                </a:cubicBezTo>
                <a:cubicBezTo>
                  <a:pt x="635" y="435"/>
                  <a:pt x="635" y="435"/>
                  <a:pt x="635" y="435"/>
                </a:cubicBezTo>
                <a:cubicBezTo>
                  <a:pt x="628" y="441"/>
                  <a:pt x="628" y="441"/>
                  <a:pt x="628" y="441"/>
                </a:cubicBezTo>
                <a:cubicBezTo>
                  <a:pt x="616" y="446"/>
                  <a:pt x="616" y="446"/>
                  <a:pt x="616" y="446"/>
                </a:cubicBezTo>
                <a:cubicBezTo>
                  <a:pt x="601" y="441"/>
                  <a:pt x="601" y="441"/>
                  <a:pt x="601" y="441"/>
                </a:cubicBezTo>
                <a:cubicBezTo>
                  <a:pt x="579" y="432"/>
                  <a:pt x="579" y="432"/>
                  <a:pt x="579" y="432"/>
                </a:cubicBezTo>
                <a:cubicBezTo>
                  <a:pt x="557" y="432"/>
                  <a:pt x="557" y="432"/>
                  <a:pt x="557" y="432"/>
                </a:cubicBezTo>
                <a:cubicBezTo>
                  <a:pt x="554" y="433"/>
                  <a:pt x="554" y="433"/>
                  <a:pt x="554" y="433"/>
                </a:cubicBezTo>
                <a:cubicBezTo>
                  <a:pt x="528" y="418"/>
                  <a:pt x="528" y="418"/>
                  <a:pt x="528" y="418"/>
                </a:cubicBezTo>
                <a:cubicBezTo>
                  <a:pt x="520" y="417"/>
                  <a:pt x="520" y="417"/>
                  <a:pt x="520" y="417"/>
                </a:cubicBezTo>
                <a:cubicBezTo>
                  <a:pt x="509" y="393"/>
                  <a:pt x="509" y="393"/>
                  <a:pt x="509" y="393"/>
                </a:cubicBezTo>
                <a:cubicBezTo>
                  <a:pt x="494" y="395"/>
                  <a:pt x="494" y="395"/>
                  <a:pt x="494" y="395"/>
                </a:cubicBezTo>
                <a:cubicBezTo>
                  <a:pt x="480" y="400"/>
                  <a:pt x="480" y="400"/>
                  <a:pt x="480" y="400"/>
                </a:cubicBezTo>
                <a:cubicBezTo>
                  <a:pt x="482" y="419"/>
                  <a:pt x="482" y="419"/>
                  <a:pt x="482" y="419"/>
                </a:cubicBezTo>
                <a:cubicBezTo>
                  <a:pt x="487" y="407"/>
                  <a:pt x="487" y="407"/>
                  <a:pt x="487" y="407"/>
                </a:cubicBezTo>
                <a:cubicBezTo>
                  <a:pt x="491" y="408"/>
                  <a:pt x="491" y="408"/>
                  <a:pt x="491" y="408"/>
                </a:cubicBezTo>
                <a:cubicBezTo>
                  <a:pt x="485" y="426"/>
                  <a:pt x="485" y="426"/>
                  <a:pt x="485" y="426"/>
                </a:cubicBezTo>
                <a:cubicBezTo>
                  <a:pt x="498" y="415"/>
                  <a:pt x="498" y="415"/>
                  <a:pt x="498" y="415"/>
                </a:cubicBezTo>
                <a:cubicBezTo>
                  <a:pt x="500" y="421"/>
                  <a:pt x="500" y="421"/>
                  <a:pt x="500" y="421"/>
                </a:cubicBezTo>
                <a:cubicBezTo>
                  <a:pt x="485" y="439"/>
                  <a:pt x="485" y="439"/>
                  <a:pt x="485" y="439"/>
                </a:cubicBezTo>
                <a:cubicBezTo>
                  <a:pt x="480" y="437"/>
                  <a:pt x="480" y="437"/>
                  <a:pt x="480" y="437"/>
                </a:cubicBezTo>
                <a:cubicBezTo>
                  <a:pt x="478" y="430"/>
                  <a:pt x="478" y="430"/>
                  <a:pt x="478" y="430"/>
                </a:cubicBezTo>
                <a:cubicBezTo>
                  <a:pt x="473" y="426"/>
                  <a:pt x="473" y="426"/>
                  <a:pt x="473" y="426"/>
                </a:cubicBezTo>
                <a:cubicBezTo>
                  <a:pt x="467" y="431"/>
                  <a:pt x="467" y="431"/>
                  <a:pt x="467" y="431"/>
                </a:cubicBezTo>
                <a:cubicBezTo>
                  <a:pt x="456" y="424"/>
                  <a:pt x="456" y="424"/>
                  <a:pt x="456" y="424"/>
                </a:cubicBezTo>
                <a:cubicBezTo>
                  <a:pt x="444" y="432"/>
                  <a:pt x="444" y="432"/>
                  <a:pt x="444" y="432"/>
                </a:cubicBezTo>
                <a:cubicBezTo>
                  <a:pt x="437" y="441"/>
                  <a:pt x="437" y="441"/>
                  <a:pt x="437" y="441"/>
                </a:cubicBezTo>
                <a:cubicBezTo>
                  <a:pt x="423" y="449"/>
                  <a:pt x="423" y="449"/>
                  <a:pt x="423" y="449"/>
                </a:cubicBezTo>
                <a:cubicBezTo>
                  <a:pt x="405" y="448"/>
                  <a:pt x="405" y="448"/>
                  <a:pt x="405" y="448"/>
                </a:cubicBezTo>
                <a:cubicBezTo>
                  <a:pt x="403" y="440"/>
                  <a:pt x="403" y="440"/>
                  <a:pt x="403" y="440"/>
                </a:cubicBezTo>
                <a:cubicBezTo>
                  <a:pt x="418" y="437"/>
                  <a:pt x="418" y="437"/>
                  <a:pt x="418" y="437"/>
                </a:cubicBezTo>
                <a:cubicBezTo>
                  <a:pt x="418" y="432"/>
                  <a:pt x="418" y="432"/>
                  <a:pt x="418" y="432"/>
                </a:cubicBezTo>
                <a:cubicBezTo>
                  <a:pt x="408" y="430"/>
                  <a:pt x="408" y="430"/>
                  <a:pt x="408" y="430"/>
                </a:cubicBezTo>
                <a:cubicBezTo>
                  <a:pt x="412" y="420"/>
                  <a:pt x="412" y="420"/>
                  <a:pt x="412" y="420"/>
                </a:cubicBezTo>
                <a:cubicBezTo>
                  <a:pt x="421" y="404"/>
                  <a:pt x="421" y="404"/>
                  <a:pt x="421" y="404"/>
                </a:cubicBezTo>
                <a:cubicBezTo>
                  <a:pt x="421" y="397"/>
                  <a:pt x="421" y="397"/>
                  <a:pt x="421" y="397"/>
                </a:cubicBezTo>
                <a:cubicBezTo>
                  <a:pt x="422" y="394"/>
                  <a:pt x="422" y="394"/>
                  <a:pt x="422" y="394"/>
                </a:cubicBezTo>
                <a:cubicBezTo>
                  <a:pt x="440" y="385"/>
                  <a:pt x="440" y="385"/>
                  <a:pt x="440" y="385"/>
                </a:cubicBezTo>
                <a:cubicBezTo>
                  <a:pt x="443" y="390"/>
                  <a:pt x="443" y="390"/>
                  <a:pt x="443" y="390"/>
                </a:cubicBezTo>
                <a:cubicBezTo>
                  <a:pt x="454" y="390"/>
                  <a:pt x="454" y="390"/>
                  <a:pt x="454" y="390"/>
                </a:cubicBezTo>
                <a:cubicBezTo>
                  <a:pt x="449" y="380"/>
                  <a:pt x="449" y="380"/>
                  <a:pt x="449" y="380"/>
                </a:cubicBezTo>
                <a:cubicBezTo>
                  <a:pt x="434" y="379"/>
                  <a:pt x="434" y="379"/>
                  <a:pt x="434" y="379"/>
                </a:cubicBezTo>
                <a:cubicBezTo>
                  <a:pt x="414" y="390"/>
                  <a:pt x="414" y="390"/>
                  <a:pt x="414" y="390"/>
                </a:cubicBezTo>
                <a:cubicBezTo>
                  <a:pt x="405" y="403"/>
                  <a:pt x="405" y="403"/>
                  <a:pt x="405" y="403"/>
                </a:cubicBezTo>
                <a:cubicBezTo>
                  <a:pt x="398" y="413"/>
                  <a:pt x="398" y="413"/>
                  <a:pt x="398" y="413"/>
                </a:cubicBezTo>
                <a:cubicBezTo>
                  <a:pt x="393" y="422"/>
                  <a:pt x="393" y="422"/>
                  <a:pt x="393" y="422"/>
                </a:cubicBezTo>
                <a:cubicBezTo>
                  <a:pt x="376" y="428"/>
                  <a:pt x="376" y="428"/>
                  <a:pt x="376" y="428"/>
                </a:cubicBezTo>
                <a:cubicBezTo>
                  <a:pt x="364" y="439"/>
                  <a:pt x="364" y="439"/>
                  <a:pt x="364" y="439"/>
                </a:cubicBezTo>
                <a:cubicBezTo>
                  <a:pt x="363" y="445"/>
                  <a:pt x="363" y="445"/>
                  <a:pt x="363" y="445"/>
                </a:cubicBezTo>
                <a:cubicBezTo>
                  <a:pt x="372" y="449"/>
                  <a:pt x="372" y="449"/>
                  <a:pt x="372" y="449"/>
                </a:cubicBezTo>
                <a:cubicBezTo>
                  <a:pt x="375" y="457"/>
                  <a:pt x="375" y="457"/>
                  <a:pt x="375" y="457"/>
                </a:cubicBezTo>
                <a:cubicBezTo>
                  <a:pt x="364" y="470"/>
                  <a:pt x="364" y="470"/>
                  <a:pt x="364" y="470"/>
                </a:cubicBezTo>
                <a:cubicBezTo>
                  <a:pt x="338" y="487"/>
                  <a:pt x="338" y="487"/>
                  <a:pt x="338" y="487"/>
                </a:cubicBezTo>
                <a:cubicBezTo>
                  <a:pt x="307" y="504"/>
                  <a:pt x="307" y="504"/>
                  <a:pt x="307" y="504"/>
                </a:cubicBezTo>
                <a:cubicBezTo>
                  <a:pt x="299" y="508"/>
                  <a:pt x="299" y="508"/>
                  <a:pt x="299" y="508"/>
                </a:cubicBezTo>
                <a:cubicBezTo>
                  <a:pt x="277" y="513"/>
                  <a:pt x="277" y="513"/>
                  <a:pt x="277" y="513"/>
                </a:cubicBezTo>
                <a:cubicBezTo>
                  <a:pt x="256" y="522"/>
                  <a:pt x="256" y="522"/>
                  <a:pt x="256" y="522"/>
                </a:cubicBezTo>
                <a:cubicBezTo>
                  <a:pt x="263" y="527"/>
                  <a:pt x="263" y="527"/>
                  <a:pt x="263" y="527"/>
                </a:cubicBezTo>
                <a:cubicBezTo>
                  <a:pt x="257" y="533"/>
                  <a:pt x="257" y="533"/>
                  <a:pt x="257" y="533"/>
                </a:cubicBezTo>
                <a:cubicBezTo>
                  <a:pt x="255" y="538"/>
                  <a:pt x="255" y="538"/>
                  <a:pt x="255" y="538"/>
                </a:cubicBezTo>
                <a:cubicBezTo>
                  <a:pt x="244" y="534"/>
                  <a:pt x="244" y="534"/>
                  <a:pt x="244" y="534"/>
                </a:cubicBezTo>
                <a:cubicBezTo>
                  <a:pt x="231" y="534"/>
                  <a:pt x="231" y="534"/>
                  <a:pt x="231" y="534"/>
                </a:cubicBezTo>
                <a:cubicBezTo>
                  <a:pt x="228" y="543"/>
                  <a:pt x="228" y="543"/>
                  <a:pt x="228" y="543"/>
                </a:cubicBezTo>
                <a:cubicBezTo>
                  <a:pt x="224" y="543"/>
                  <a:pt x="224" y="543"/>
                  <a:pt x="224" y="543"/>
                </a:cubicBezTo>
                <a:cubicBezTo>
                  <a:pt x="225" y="534"/>
                  <a:pt x="225" y="534"/>
                  <a:pt x="225" y="534"/>
                </a:cubicBezTo>
                <a:cubicBezTo>
                  <a:pt x="211" y="539"/>
                  <a:pt x="211" y="539"/>
                  <a:pt x="211" y="539"/>
                </a:cubicBezTo>
                <a:cubicBezTo>
                  <a:pt x="200" y="543"/>
                  <a:pt x="200" y="543"/>
                  <a:pt x="200" y="543"/>
                </a:cubicBezTo>
                <a:cubicBezTo>
                  <a:pt x="186" y="538"/>
                  <a:pt x="186" y="538"/>
                  <a:pt x="186" y="538"/>
                </a:cubicBezTo>
                <a:cubicBezTo>
                  <a:pt x="174" y="545"/>
                  <a:pt x="174" y="545"/>
                  <a:pt x="174" y="545"/>
                </a:cubicBezTo>
                <a:cubicBezTo>
                  <a:pt x="161" y="545"/>
                  <a:pt x="161" y="545"/>
                  <a:pt x="161" y="545"/>
                </a:cubicBezTo>
                <a:cubicBezTo>
                  <a:pt x="153" y="551"/>
                  <a:pt x="153" y="551"/>
                  <a:pt x="153" y="551"/>
                </a:cubicBezTo>
                <a:cubicBezTo>
                  <a:pt x="147" y="554"/>
                  <a:pt x="147" y="554"/>
                  <a:pt x="147" y="554"/>
                </a:cubicBezTo>
                <a:cubicBezTo>
                  <a:pt x="138" y="552"/>
                  <a:pt x="138" y="552"/>
                  <a:pt x="138" y="552"/>
                </a:cubicBezTo>
                <a:cubicBezTo>
                  <a:pt x="128" y="548"/>
                  <a:pt x="128" y="548"/>
                  <a:pt x="128" y="548"/>
                </a:cubicBezTo>
                <a:cubicBezTo>
                  <a:pt x="119" y="551"/>
                  <a:pt x="119" y="551"/>
                  <a:pt x="119" y="551"/>
                </a:cubicBezTo>
                <a:cubicBezTo>
                  <a:pt x="115" y="554"/>
                  <a:pt x="115" y="554"/>
                  <a:pt x="115" y="554"/>
                </a:cubicBezTo>
                <a:cubicBezTo>
                  <a:pt x="108" y="550"/>
                  <a:pt x="108" y="550"/>
                  <a:pt x="108" y="550"/>
                </a:cubicBezTo>
                <a:cubicBezTo>
                  <a:pt x="108" y="542"/>
                  <a:pt x="108" y="542"/>
                  <a:pt x="108" y="542"/>
                </a:cubicBezTo>
                <a:cubicBezTo>
                  <a:pt x="121" y="537"/>
                  <a:pt x="121" y="537"/>
                  <a:pt x="121" y="537"/>
                </a:cubicBezTo>
                <a:cubicBezTo>
                  <a:pt x="146" y="540"/>
                  <a:pt x="146" y="540"/>
                  <a:pt x="146" y="540"/>
                </a:cubicBezTo>
                <a:cubicBezTo>
                  <a:pt x="163" y="533"/>
                  <a:pt x="163" y="533"/>
                  <a:pt x="163" y="533"/>
                </a:cubicBezTo>
                <a:cubicBezTo>
                  <a:pt x="172" y="525"/>
                  <a:pt x="172" y="525"/>
                  <a:pt x="172" y="525"/>
                </a:cubicBezTo>
                <a:cubicBezTo>
                  <a:pt x="183" y="522"/>
                  <a:pt x="183" y="522"/>
                  <a:pt x="183" y="522"/>
                </a:cubicBezTo>
                <a:cubicBezTo>
                  <a:pt x="191" y="519"/>
                  <a:pt x="191" y="519"/>
                  <a:pt x="191" y="519"/>
                </a:cubicBezTo>
                <a:cubicBezTo>
                  <a:pt x="202" y="519"/>
                  <a:pt x="202" y="519"/>
                  <a:pt x="202" y="519"/>
                </a:cubicBezTo>
                <a:cubicBezTo>
                  <a:pt x="208" y="525"/>
                  <a:pt x="208" y="525"/>
                  <a:pt x="208" y="525"/>
                </a:cubicBezTo>
                <a:cubicBezTo>
                  <a:pt x="212" y="523"/>
                  <a:pt x="212" y="523"/>
                  <a:pt x="212" y="523"/>
                </a:cubicBezTo>
                <a:cubicBezTo>
                  <a:pt x="221" y="512"/>
                  <a:pt x="221" y="512"/>
                  <a:pt x="221" y="512"/>
                </a:cubicBezTo>
                <a:cubicBezTo>
                  <a:pt x="233" y="508"/>
                  <a:pt x="233" y="508"/>
                  <a:pt x="233" y="508"/>
                </a:cubicBezTo>
                <a:cubicBezTo>
                  <a:pt x="247" y="506"/>
                  <a:pt x="247" y="506"/>
                  <a:pt x="247" y="506"/>
                </a:cubicBezTo>
                <a:cubicBezTo>
                  <a:pt x="252" y="505"/>
                  <a:pt x="252" y="505"/>
                  <a:pt x="252" y="505"/>
                </a:cubicBezTo>
                <a:cubicBezTo>
                  <a:pt x="255" y="507"/>
                  <a:pt x="255" y="507"/>
                  <a:pt x="255" y="507"/>
                </a:cubicBezTo>
                <a:cubicBezTo>
                  <a:pt x="258" y="507"/>
                  <a:pt x="258" y="507"/>
                  <a:pt x="258" y="507"/>
                </a:cubicBezTo>
                <a:cubicBezTo>
                  <a:pt x="263" y="492"/>
                  <a:pt x="263" y="492"/>
                  <a:pt x="263" y="492"/>
                </a:cubicBezTo>
                <a:cubicBezTo>
                  <a:pt x="279" y="486"/>
                  <a:pt x="279" y="486"/>
                  <a:pt x="279" y="486"/>
                </a:cubicBezTo>
                <a:cubicBezTo>
                  <a:pt x="287" y="471"/>
                  <a:pt x="287" y="471"/>
                  <a:pt x="287" y="471"/>
                </a:cubicBezTo>
                <a:cubicBezTo>
                  <a:pt x="296" y="453"/>
                  <a:pt x="296" y="453"/>
                  <a:pt x="296" y="453"/>
                </a:cubicBezTo>
                <a:cubicBezTo>
                  <a:pt x="302" y="447"/>
                  <a:pt x="302" y="447"/>
                  <a:pt x="302" y="447"/>
                </a:cubicBezTo>
                <a:cubicBezTo>
                  <a:pt x="304" y="437"/>
                  <a:pt x="304" y="437"/>
                  <a:pt x="304" y="437"/>
                </a:cubicBezTo>
                <a:cubicBezTo>
                  <a:pt x="297" y="442"/>
                  <a:pt x="297" y="442"/>
                  <a:pt x="297" y="442"/>
                </a:cubicBezTo>
                <a:cubicBezTo>
                  <a:pt x="284" y="444"/>
                  <a:pt x="284" y="444"/>
                  <a:pt x="284" y="444"/>
                </a:cubicBezTo>
                <a:cubicBezTo>
                  <a:pt x="281" y="435"/>
                  <a:pt x="281" y="435"/>
                  <a:pt x="281" y="435"/>
                </a:cubicBezTo>
                <a:cubicBezTo>
                  <a:pt x="276" y="433"/>
                  <a:pt x="276" y="433"/>
                  <a:pt x="276" y="433"/>
                </a:cubicBezTo>
                <a:cubicBezTo>
                  <a:pt x="272" y="437"/>
                  <a:pt x="272" y="437"/>
                  <a:pt x="272" y="437"/>
                </a:cubicBezTo>
                <a:cubicBezTo>
                  <a:pt x="271" y="449"/>
                  <a:pt x="271" y="449"/>
                  <a:pt x="271" y="449"/>
                </a:cubicBezTo>
                <a:cubicBezTo>
                  <a:pt x="266" y="448"/>
                  <a:pt x="266" y="448"/>
                  <a:pt x="266" y="448"/>
                </a:cubicBezTo>
                <a:cubicBezTo>
                  <a:pt x="260" y="425"/>
                  <a:pt x="260" y="425"/>
                  <a:pt x="260" y="425"/>
                </a:cubicBezTo>
                <a:cubicBezTo>
                  <a:pt x="255" y="430"/>
                  <a:pt x="255" y="430"/>
                  <a:pt x="255" y="430"/>
                </a:cubicBezTo>
                <a:cubicBezTo>
                  <a:pt x="250" y="428"/>
                  <a:pt x="250" y="428"/>
                  <a:pt x="250" y="428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33" y="421"/>
                  <a:pt x="233" y="421"/>
                  <a:pt x="233" y="421"/>
                </a:cubicBezTo>
                <a:cubicBezTo>
                  <a:pt x="224" y="426"/>
                  <a:pt x="224" y="426"/>
                  <a:pt x="224" y="426"/>
                </a:cubicBezTo>
                <a:cubicBezTo>
                  <a:pt x="214" y="424"/>
                  <a:pt x="214" y="424"/>
                  <a:pt x="214" y="424"/>
                </a:cubicBezTo>
                <a:cubicBezTo>
                  <a:pt x="220" y="419"/>
                  <a:pt x="220" y="419"/>
                  <a:pt x="220" y="419"/>
                </a:cubicBezTo>
                <a:cubicBezTo>
                  <a:pt x="222" y="408"/>
                  <a:pt x="222" y="408"/>
                  <a:pt x="222" y="408"/>
                </a:cubicBezTo>
                <a:cubicBezTo>
                  <a:pt x="219" y="400"/>
                  <a:pt x="219" y="400"/>
                  <a:pt x="219" y="400"/>
                </a:cubicBezTo>
                <a:cubicBezTo>
                  <a:pt x="225" y="397"/>
                  <a:pt x="225" y="397"/>
                  <a:pt x="225" y="397"/>
                </a:cubicBezTo>
                <a:cubicBezTo>
                  <a:pt x="230" y="396"/>
                  <a:pt x="230" y="396"/>
                  <a:pt x="230" y="396"/>
                </a:cubicBezTo>
                <a:cubicBezTo>
                  <a:pt x="227" y="389"/>
                  <a:pt x="227" y="389"/>
                  <a:pt x="227" y="389"/>
                </a:cubicBezTo>
                <a:cubicBezTo>
                  <a:pt x="227" y="371"/>
                  <a:pt x="227" y="371"/>
                  <a:pt x="227" y="371"/>
                </a:cubicBezTo>
                <a:cubicBezTo>
                  <a:pt x="224" y="368"/>
                  <a:pt x="224" y="368"/>
                  <a:pt x="224" y="368"/>
                </a:cubicBezTo>
                <a:cubicBezTo>
                  <a:pt x="220" y="373"/>
                  <a:pt x="220" y="373"/>
                  <a:pt x="220" y="373"/>
                </a:cubicBezTo>
                <a:cubicBezTo>
                  <a:pt x="196" y="373"/>
                  <a:pt x="196" y="373"/>
                  <a:pt x="196" y="373"/>
                </a:cubicBezTo>
                <a:cubicBezTo>
                  <a:pt x="190" y="368"/>
                  <a:pt x="190" y="368"/>
                  <a:pt x="190" y="368"/>
                </a:cubicBezTo>
                <a:cubicBezTo>
                  <a:pt x="187" y="353"/>
                  <a:pt x="187" y="353"/>
                  <a:pt x="187" y="353"/>
                </a:cubicBezTo>
                <a:cubicBezTo>
                  <a:pt x="179" y="338"/>
                  <a:pt x="179" y="338"/>
                  <a:pt x="179" y="338"/>
                </a:cubicBezTo>
                <a:cubicBezTo>
                  <a:pt x="179" y="335"/>
                  <a:pt x="179" y="335"/>
                  <a:pt x="179" y="335"/>
                </a:cubicBezTo>
                <a:cubicBezTo>
                  <a:pt x="187" y="331"/>
                  <a:pt x="187" y="331"/>
                  <a:pt x="187" y="331"/>
                </a:cubicBezTo>
                <a:cubicBezTo>
                  <a:pt x="188" y="323"/>
                  <a:pt x="188" y="323"/>
                  <a:pt x="188" y="323"/>
                </a:cubicBezTo>
                <a:cubicBezTo>
                  <a:pt x="193" y="318"/>
                  <a:pt x="193" y="318"/>
                  <a:pt x="193" y="318"/>
                </a:cubicBezTo>
                <a:cubicBezTo>
                  <a:pt x="189" y="316"/>
                  <a:pt x="189" y="316"/>
                  <a:pt x="189" y="316"/>
                </a:cubicBezTo>
                <a:cubicBezTo>
                  <a:pt x="184" y="318"/>
                  <a:pt x="184" y="318"/>
                  <a:pt x="184" y="318"/>
                </a:cubicBezTo>
                <a:cubicBezTo>
                  <a:pt x="180" y="307"/>
                  <a:pt x="180" y="307"/>
                  <a:pt x="180" y="307"/>
                </a:cubicBezTo>
                <a:cubicBezTo>
                  <a:pt x="183" y="287"/>
                  <a:pt x="183" y="287"/>
                  <a:pt x="183" y="287"/>
                </a:cubicBezTo>
                <a:cubicBezTo>
                  <a:pt x="202" y="274"/>
                  <a:pt x="202" y="274"/>
                  <a:pt x="202" y="274"/>
                </a:cubicBezTo>
                <a:cubicBezTo>
                  <a:pt x="212" y="268"/>
                  <a:pt x="212" y="268"/>
                  <a:pt x="212" y="268"/>
                </a:cubicBezTo>
                <a:cubicBezTo>
                  <a:pt x="220" y="253"/>
                  <a:pt x="220" y="253"/>
                  <a:pt x="220" y="253"/>
                </a:cubicBezTo>
                <a:cubicBezTo>
                  <a:pt x="231" y="248"/>
                  <a:pt x="231" y="248"/>
                  <a:pt x="231" y="248"/>
                </a:cubicBezTo>
                <a:cubicBezTo>
                  <a:pt x="241" y="252"/>
                  <a:pt x="241" y="252"/>
                  <a:pt x="241" y="252"/>
                </a:cubicBezTo>
                <a:cubicBezTo>
                  <a:pt x="242" y="262"/>
                  <a:pt x="242" y="262"/>
                  <a:pt x="242" y="262"/>
                </a:cubicBezTo>
                <a:cubicBezTo>
                  <a:pt x="252" y="261"/>
                  <a:pt x="252" y="261"/>
                  <a:pt x="252" y="261"/>
                </a:cubicBezTo>
                <a:cubicBezTo>
                  <a:pt x="265" y="251"/>
                  <a:pt x="265" y="251"/>
                  <a:pt x="265" y="251"/>
                </a:cubicBezTo>
                <a:cubicBezTo>
                  <a:pt x="271" y="254"/>
                  <a:pt x="271" y="254"/>
                  <a:pt x="271" y="254"/>
                </a:cubicBezTo>
                <a:cubicBezTo>
                  <a:pt x="275" y="256"/>
                  <a:pt x="275" y="256"/>
                  <a:pt x="275" y="256"/>
                </a:cubicBezTo>
                <a:cubicBezTo>
                  <a:pt x="282" y="256"/>
                  <a:pt x="282" y="256"/>
                  <a:pt x="282" y="256"/>
                </a:cubicBezTo>
                <a:cubicBezTo>
                  <a:pt x="291" y="251"/>
                  <a:pt x="291" y="251"/>
                  <a:pt x="291" y="251"/>
                </a:cubicBezTo>
                <a:cubicBezTo>
                  <a:pt x="294" y="234"/>
                  <a:pt x="294" y="234"/>
                  <a:pt x="294" y="234"/>
                </a:cubicBezTo>
                <a:cubicBezTo>
                  <a:pt x="294" y="234"/>
                  <a:pt x="295" y="222"/>
                  <a:pt x="298" y="220"/>
                </a:cubicBezTo>
                <a:cubicBezTo>
                  <a:pt x="301" y="218"/>
                  <a:pt x="302" y="216"/>
                  <a:pt x="302" y="216"/>
                </a:cubicBezTo>
                <a:cubicBezTo>
                  <a:pt x="297" y="208"/>
                  <a:pt x="297" y="208"/>
                  <a:pt x="297" y="208"/>
                </a:cubicBezTo>
                <a:cubicBezTo>
                  <a:pt x="287" y="212"/>
                  <a:pt x="287" y="212"/>
                  <a:pt x="287" y="212"/>
                </a:cubicBezTo>
                <a:cubicBezTo>
                  <a:pt x="274" y="215"/>
                  <a:pt x="274" y="215"/>
                  <a:pt x="274" y="215"/>
                </a:cubicBezTo>
                <a:cubicBezTo>
                  <a:pt x="266" y="213"/>
                  <a:pt x="266" y="213"/>
                  <a:pt x="266" y="213"/>
                </a:cubicBezTo>
                <a:cubicBezTo>
                  <a:pt x="252" y="206"/>
                  <a:pt x="252" y="206"/>
                  <a:pt x="252" y="206"/>
                </a:cubicBezTo>
                <a:cubicBezTo>
                  <a:pt x="232" y="205"/>
                  <a:pt x="232" y="205"/>
                  <a:pt x="232" y="205"/>
                </a:cubicBezTo>
                <a:cubicBezTo>
                  <a:pt x="218" y="190"/>
                  <a:pt x="218" y="190"/>
                  <a:pt x="218" y="190"/>
                </a:cubicBezTo>
                <a:cubicBezTo>
                  <a:pt x="220" y="175"/>
                  <a:pt x="220" y="175"/>
                  <a:pt x="220" y="175"/>
                </a:cubicBezTo>
                <a:cubicBezTo>
                  <a:pt x="222" y="165"/>
                  <a:pt x="222" y="165"/>
                  <a:pt x="222" y="165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208" y="140"/>
                  <a:pt x="208" y="140"/>
                  <a:pt x="208" y="140"/>
                </a:cubicBezTo>
                <a:cubicBezTo>
                  <a:pt x="235" y="138"/>
                  <a:pt x="235" y="138"/>
                  <a:pt x="235" y="138"/>
                </a:cubicBezTo>
                <a:cubicBezTo>
                  <a:pt x="244" y="138"/>
                  <a:pt x="244" y="138"/>
                  <a:pt x="244" y="138"/>
                </a:cubicBezTo>
                <a:cubicBezTo>
                  <a:pt x="247" y="142"/>
                  <a:pt x="247" y="142"/>
                  <a:pt x="247" y="142"/>
                </a:cubicBezTo>
                <a:cubicBezTo>
                  <a:pt x="250" y="142"/>
                  <a:pt x="250" y="142"/>
                  <a:pt x="250" y="142"/>
                </a:cubicBezTo>
                <a:cubicBezTo>
                  <a:pt x="249" y="135"/>
                  <a:pt x="249" y="135"/>
                  <a:pt x="249" y="135"/>
                </a:cubicBezTo>
                <a:cubicBezTo>
                  <a:pt x="265" y="133"/>
                  <a:pt x="265" y="133"/>
                  <a:pt x="265" y="133"/>
                </a:cubicBezTo>
                <a:cubicBezTo>
                  <a:pt x="275" y="134"/>
                  <a:pt x="275" y="134"/>
                  <a:pt x="275" y="134"/>
                </a:cubicBezTo>
                <a:cubicBezTo>
                  <a:pt x="281" y="139"/>
                  <a:pt x="281" y="139"/>
                  <a:pt x="281" y="139"/>
                </a:cubicBezTo>
                <a:cubicBezTo>
                  <a:pt x="275" y="147"/>
                  <a:pt x="275" y="147"/>
                  <a:pt x="275" y="147"/>
                </a:cubicBezTo>
                <a:cubicBezTo>
                  <a:pt x="273" y="153"/>
                  <a:pt x="273" y="153"/>
                  <a:pt x="273" y="153"/>
                </a:cubicBezTo>
                <a:cubicBezTo>
                  <a:pt x="284" y="159"/>
                  <a:pt x="284" y="159"/>
                  <a:pt x="284" y="159"/>
                </a:cubicBezTo>
                <a:cubicBezTo>
                  <a:pt x="304" y="166"/>
                  <a:pt x="304" y="166"/>
                  <a:pt x="304" y="166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02" y="145"/>
                  <a:pt x="302" y="145"/>
                  <a:pt x="302" y="145"/>
                </a:cubicBezTo>
                <a:cubicBezTo>
                  <a:pt x="299" y="132"/>
                  <a:pt x="299" y="132"/>
                  <a:pt x="299" y="132"/>
                </a:cubicBezTo>
                <a:cubicBezTo>
                  <a:pt x="302" y="129"/>
                  <a:pt x="302" y="129"/>
                  <a:pt x="302" y="129"/>
                </a:cubicBezTo>
                <a:cubicBezTo>
                  <a:pt x="289" y="121"/>
                  <a:pt x="289" y="121"/>
                  <a:pt x="289" y="121"/>
                </a:cubicBezTo>
                <a:cubicBezTo>
                  <a:pt x="287" y="117"/>
                  <a:pt x="287" y="117"/>
                  <a:pt x="287" y="117"/>
                </a:cubicBezTo>
                <a:cubicBezTo>
                  <a:pt x="289" y="110"/>
                  <a:pt x="289" y="110"/>
                  <a:pt x="289" y="110"/>
                </a:cubicBezTo>
                <a:cubicBezTo>
                  <a:pt x="286" y="95"/>
                  <a:pt x="286" y="95"/>
                  <a:pt x="286" y="95"/>
                </a:cubicBezTo>
                <a:cubicBezTo>
                  <a:pt x="274" y="76"/>
                  <a:pt x="274" y="76"/>
                  <a:pt x="274" y="76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76" y="51"/>
                  <a:pt x="276" y="51"/>
                  <a:pt x="276" y="51"/>
                </a:cubicBezTo>
                <a:cubicBezTo>
                  <a:pt x="289" y="51"/>
                  <a:pt x="289" y="51"/>
                  <a:pt x="289" y="51"/>
                </a:cubicBezTo>
                <a:cubicBezTo>
                  <a:pt x="296" y="54"/>
                  <a:pt x="296" y="54"/>
                  <a:pt x="296" y="54"/>
                </a:cubicBezTo>
                <a:cubicBezTo>
                  <a:pt x="313" y="53"/>
                  <a:pt x="313" y="53"/>
                  <a:pt x="313" y="53"/>
                </a:cubicBezTo>
                <a:cubicBezTo>
                  <a:pt x="328" y="39"/>
                  <a:pt x="328" y="39"/>
                  <a:pt x="328" y="39"/>
                </a:cubicBezTo>
                <a:cubicBezTo>
                  <a:pt x="332" y="27"/>
                  <a:pt x="332" y="27"/>
                  <a:pt x="332" y="27"/>
                </a:cubicBezTo>
                <a:cubicBezTo>
                  <a:pt x="347" y="17"/>
                  <a:pt x="347" y="17"/>
                  <a:pt x="347" y="17"/>
                </a:cubicBezTo>
                <a:cubicBezTo>
                  <a:pt x="354" y="21"/>
                  <a:pt x="354" y="21"/>
                  <a:pt x="354" y="21"/>
                </a:cubicBezTo>
                <a:cubicBezTo>
                  <a:pt x="365" y="18"/>
                  <a:pt x="365" y="18"/>
                  <a:pt x="365" y="18"/>
                </a:cubicBezTo>
                <a:cubicBezTo>
                  <a:pt x="379" y="10"/>
                  <a:pt x="379" y="10"/>
                  <a:pt x="379" y="10"/>
                </a:cubicBezTo>
                <a:cubicBezTo>
                  <a:pt x="384" y="9"/>
                  <a:pt x="384" y="9"/>
                  <a:pt x="384" y="9"/>
                </a:cubicBezTo>
                <a:cubicBezTo>
                  <a:pt x="388" y="13"/>
                  <a:pt x="388" y="13"/>
                  <a:pt x="388" y="13"/>
                </a:cubicBezTo>
                <a:cubicBezTo>
                  <a:pt x="406" y="12"/>
                  <a:pt x="406" y="12"/>
                  <a:pt x="406" y="12"/>
                </a:cubicBezTo>
                <a:cubicBezTo>
                  <a:pt x="417" y="0"/>
                  <a:pt x="417" y="0"/>
                  <a:pt x="417" y="0"/>
                </a:cubicBezTo>
                <a:cubicBezTo>
                  <a:pt x="421" y="0"/>
                  <a:pt x="421" y="0"/>
                  <a:pt x="421" y="0"/>
                </a:cubicBezTo>
                <a:cubicBezTo>
                  <a:pt x="436" y="9"/>
                  <a:pt x="436" y="9"/>
                  <a:pt x="436" y="9"/>
                </a:cubicBezTo>
                <a:cubicBezTo>
                  <a:pt x="443" y="18"/>
                  <a:pt x="443" y="18"/>
                  <a:pt x="443" y="18"/>
                </a:cubicBezTo>
                <a:cubicBezTo>
                  <a:pt x="441" y="22"/>
                  <a:pt x="441" y="22"/>
                  <a:pt x="441" y="22"/>
                </a:cubicBezTo>
                <a:cubicBezTo>
                  <a:pt x="444" y="27"/>
                  <a:pt x="444" y="27"/>
                  <a:pt x="444" y="27"/>
                </a:cubicBezTo>
                <a:cubicBezTo>
                  <a:pt x="451" y="20"/>
                  <a:pt x="451" y="20"/>
                  <a:pt x="451" y="20"/>
                </a:cubicBezTo>
                <a:cubicBezTo>
                  <a:pt x="466" y="22"/>
                  <a:pt x="466" y="22"/>
                  <a:pt x="466" y="22"/>
                </a:cubicBezTo>
                <a:cubicBezTo>
                  <a:pt x="467" y="36"/>
                  <a:pt x="467" y="36"/>
                  <a:pt x="467" y="36"/>
                </a:cubicBezTo>
                <a:cubicBezTo>
                  <a:pt x="475" y="42"/>
                  <a:pt x="475" y="42"/>
                  <a:pt x="475" y="42"/>
                </a:cubicBezTo>
                <a:cubicBezTo>
                  <a:pt x="504" y="45"/>
                  <a:pt x="504" y="45"/>
                  <a:pt x="504" y="45"/>
                </a:cubicBezTo>
                <a:cubicBezTo>
                  <a:pt x="529" y="62"/>
                  <a:pt x="529" y="62"/>
                  <a:pt x="529" y="62"/>
                </a:cubicBezTo>
                <a:cubicBezTo>
                  <a:pt x="535" y="58"/>
                  <a:pt x="535" y="58"/>
                  <a:pt x="535" y="58"/>
                </a:cubicBezTo>
                <a:cubicBezTo>
                  <a:pt x="555" y="68"/>
                  <a:pt x="555" y="68"/>
                  <a:pt x="555" y="68"/>
                </a:cubicBezTo>
                <a:cubicBezTo>
                  <a:pt x="564" y="66"/>
                  <a:pt x="564" y="66"/>
                  <a:pt x="564" y="66"/>
                </a:cubicBezTo>
                <a:cubicBezTo>
                  <a:pt x="571" y="62"/>
                  <a:pt x="571" y="62"/>
                  <a:pt x="571" y="62"/>
                </a:cubicBezTo>
                <a:cubicBezTo>
                  <a:pt x="591" y="70"/>
                  <a:pt x="591" y="70"/>
                  <a:pt x="591" y="70"/>
                </a:cubicBezTo>
                <a:lnTo>
                  <a:pt x="608" y="82"/>
                </a:lnTo>
                <a:close/>
                <a:moveTo>
                  <a:pt x="148" y="197"/>
                </a:moveTo>
                <a:cubicBezTo>
                  <a:pt x="156" y="219"/>
                  <a:pt x="156" y="219"/>
                  <a:pt x="156" y="219"/>
                </a:cubicBezTo>
                <a:cubicBezTo>
                  <a:pt x="156" y="223"/>
                  <a:pt x="156" y="223"/>
                  <a:pt x="156" y="223"/>
                </a:cubicBezTo>
                <a:cubicBezTo>
                  <a:pt x="144" y="221"/>
                  <a:pt x="144" y="221"/>
                  <a:pt x="144" y="221"/>
                </a:cubicBezTo>
                <a:cubicBezTo>
                  <a:pt x="137" y="205"/>
                  <a:pt x="137" y="205"/>
                  <a:pt x="137" y="205"/>
                </a:cubicBezTo>
                <a:cubicBezTo>
                  <a:pt x="130" y="199"/>
                  <a:pt x="130" y="199"/>
                  <a:pt x="130" y="199"/>
                </a:cubicBezTo>
                <a:cubicBezTo>
                  <a:pt x="120" y="199"/>
                  <a:pt x="120" y="199"/>
                  <a:pt x="120" y="199"/>
                </a:cubicBezTo>
                <a:cubicBezTo>
                  <a:pt x="119" y="189"/>
                  <a:pt x="119" y="189"/>
                  <a:pt x="119" y="18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31" y="189"/>
                  <a:pt x="131" y="189"/>
                  <a:pt x="131" y="189"/>
                </a:cubicBezTo>
                <a:cubicBezTo>
                  <a:pt x="137" y="195"/>
                  <a:pt x="137" y="195"/>
                  <a:pt x="137" y="195"/>
                </a:cubicBezTo>
                <a:lnTo>
                  <a:pt x="148" y="197"/>
                </a:lnTo>
                <a:close/>
                <a:moveTo>
                  <a:pt x="138" y="331"/>
                </a:moveTo>
                <a:cubicBezTo>
                  <a:pt x="152" y="335"/>
                  <a:pt x="152" y="335"/>
                  <a:pt x="152" y="335"/>
                </a:cubicBezTo>
                <a:cubicBezTo>
                  <a:pt x="167" y="338"/>
                  <a:pt x="167" y="338"/>
                  <a:pt x="167" y="338"/>
                </a:cubicBezTo>
                <a:cubicBezTo>
                  <a:pt x="171" y="342"/>
                  <a:pt x="171" y="342"/>
                  <a:pt x="171" y="342"/>
                </a:cubicBezTo>
                <a:cubicBezTo>
                  <a:pt x="164" y="357"/>
                  <a:pt x="164" y="357"/>
                  <a:pt x="164" y="357"/>
                </a:cubicBezTo>
                <a:cubicBezTo>
                  <a:pt x="152" y="357"/>
                  <a:pt x="152" y="357"/>
                  <a:pt x="152" y="357"/>
                </a:cubicBezTo>
                <a:cubicBezTo>
                  <a:pt x="138" y="342"/>
                  <a:pt x="138" y="342"/>
                  <a:pt x="138" y="342"/>
                </a:cubicBezTo>
                <a:lnTo>
                  <a:pt x="138" y="331"/>
                </a:lnTo>
                <a:close/>
                <a:moveTo>
                  <a:pt x="55" y="275"/>
                </a:moveTo>
                <a:cubicBezTo>
                  <a:pt x="59" y="285"/>
                  <a:pt x="59" y="285"/>
                  <a:pt x="59" y="285"/>
                </a:cubicBezTo>
                <a:cubicBezTo>
                  <a:pt x="64" y="292"/>
                  <a:pt x="64" y="292"/>
                  <a:pt x="64" y="292"/>
                </a:cubicBezTo>
                <a:cubicBezTo>
                  <a:pt x="59" y="295"/>
                  <a:pt x="59" y="295"/>
                  <a:pt x="59" y="295"/>
                </a:cubicBezTo>
                <a:cubicBezTo>
                  <a:pt x="51" y="283"/>
                  <a:pt x="51" y="283"/>
                  <a:pt x="51" y="283"/>
                </a:cubicBezTo>
                <a:cubicBezTo>
                  <a:pt x="51" y="275"/>
                  <a:pt x="51" y="275"/>
                  <a:pt x="51" y="275"/>
                </a:cubicBezTo>
                <a:lnTo>
                  <a:pt x="55" y="275"/>
                </a:lnTo>
                <a:close/>
                <a:moveTo>
                  <a:pt x="0" y="567"/>
                </a:moveTo>
                <a:cubicBezTo>
                  <a:pt x="13" y="558"/>
                  <a:pt x="13" y="558"/>
                  <a:pt x="13" y="558"/>
                </a:cubicBezTo>
                <a:cubicBezTo>
                  <a:pt x="27" y="554"/>
                  <a:pt x="27" y="554"/>
                  <a:pt x="27" y="554"/>
                </a:cubicBezTo>
                <a:cubicBezTo>
                  <a:pt x="37" y="556"/>
                  <a:pt x="37" y="556"/>
                  <a:pt x="37" y="556"/>
                </a:cubicBezTo>
                <a:cubicBezTo>
                  <a:pt x="39" y="562"/>
                  <a:pt x="39" y="562"/>
                  <a:pt x="39" y="562"/>
                </a:cubicBezTo>
                <a:cubicBezTo>
                  <a:pt x="47" y="564"/>
                  <a:pt x="47" y="564"/>
                  <a:pt x="47" y="564"/>
                </a:cubicBezTo>
                <a:cubicBezTo>
                  <a:pt x="55" y="556"/>
                  <a:pt x="55" y="556"/>
                  <a:pt x="55" y="556"/>
                </a:cubicBezTo>
                <a:cubicBezTo>
                  <a:pt x="53" y="550"/>
                  <a:pt x="53" y="550"/>
                  <a:pt x="53" y="550"/>
                </a:cubicBezTo>
                <a:cubicBezTo>
                  <a:pt x="64" y="547"/>
                  <a:pt x="64" y="547"/>
                  <a:pt x="64" y="547"/>
                </a:cubicBezTo>
                <a:cubicBezTo>
                  <a:pt x="76" y="558"/>
                  <a:pt x="76" y="558"/>
                  <a:pt x="76" y="558"/>
                </a:cubicBezTo>
                <a:cubicBezTo>
                  <a:pt x="72" y="565"/>
                  <a:pt x="72" y="565"/>
                  <a:pt x="72" y="565"/>
                </a:cubicBezTo>
                <a:cubicBezTo>
                  <a:pt x="54" y="569"/>
                  <a:pt x="54" y="569"/>
                  <a:pt x="54" y="569"/>
                </a:cubicBezTo>
                <a:cubicBezTo>
                  <a:pt x="43" y="567"/>
                  <a:pt x="43" y="567"/>
                  <a:pt x="43" y="567"/>
                </a:cubicBezTo>
                <a:cubicBezTo>
                  <a:pt x="28" y="563"/>
                  <a:pt x="28" y="563"/>
                  <a:pt x="28" y="563"/>
                </a:cubicBezTo>
                <a:cubicBezTo>
                  <a:pt x="11" y="569"/>
                  <a:pt x="11" y="569"/>
                  <a:pt x="11" y="569"/>
                </a:cubicBezTo>
                <a:cubicBezTo>
                  <a:pt x="4" y="570"/>
                  <a:pt x="4" y="570"/>
                  <a:pt x="4" y="570"/>
                </a:cubicBezTo>
                <a:lnTo>
                  <a:pt x="0" y="567"/>
                </a:lnTo>
                <a:close/>
                <a:moveTo>
                  <a:pt x="196" y="549"/>
                </a:moveTo>
                <a:cubicBezTo>
                  <a:pt x="202" y="557"/>
                  <a:pt x="202" y="557"/>
                  <a:pt x="202" y="557"/>
                </a:cubicBezTo>
                <a:cubicBezTo>
                  <a:pt x="211" y="551"/>
                  <a:pt x="211" y="551"/>
                  <a:pt x="211" y="551"/>
                </a:cubicBezTo>
                <a:cubicBezTo>
                  <a:pt x="205" y="545"/>
                  <a:pt x="205" y="545"/>
                  <a:pt x="205" y="545"/>
                </a:cubicBezTo>
                <a:lnTo>
                  <a:pt x="196" y="549"/>
                </a:lnTo>
                <a:close/>
                <a:moveTo>
                  <a:pt x="207" y="562"/>
                </a:moveTo>
                <a:cubicBezTo>
                  <a:pt x="212" y="552"/>
                  <a:pt x="212" y="552"/>
                  <a:pt x="212" y="552"/>
                </a:cubicBezTo>
                <a:cubicBezTo>
                  <a:pt x="220" y="554"/>
                  <a:pt x="220" y="554"/>
                  <a:pt x="220" y="554"/>
                </a:cubicBezTo>
                <a:cubicBezTo>
                  <a:pt x="217" y="562"/>
                  <a:pt x="217" y="562"/>
                  <a:pt x="217" y="562"/>
                </a:cubicBezTo>
                <a:lnTo>
                  <a:pt x="207" y="562"/>
                </a:lnTo>
                <a:close/>
                <a:moveTo>
                  <a:pt x="302" y="554"/>
                </a:moveTo>
                <a:cubicBezTo>
                  <a:pt x="308" y="561"/>
                  <a:pt x="308" y="561"/>
                  <a:pt x="308" y="561"/>
                </a:cubicBezTo>
                <a:cubicBezTo>
                  <a:pt x="311" y="556"/>
                  <a:pt x="311" y="556"/>
                  <a:pt x="311" y="556"/>
                </a:cubicBezTo>
                <a:cubicBezTo>
                  <a:pt x="308" y="549"/>
                  <a:pt x="308" y="549"/>
                  <a:pt x="308" y="549"/>
                </a:cubicBezTo>
                <a:lnTo>
                  <a:pt x="302" y="554"/>
                </a:lnTo>
                <a:close/>
                <a:moveTo>
                  <a:pt x="337" y="504"/>
                </a:moveTo>
                <a:cubicBezTo>
                  <a:pt x="341" y="527"/>
                  <a:pt x="341" y="527"/>
                  <a:pt x="341" y="527"/>
                </a:cubicBezTo>
                <a:cubicBezTo>
                  <a:pt x="353" y="530"/>
                  <a:pt x="353" y="530"/>
                  <a:pt x="353" y="530"/>
                </a:cubicBezTo>
                <a:cubicBezTo>
                  <a:pt x="373" y="519"/>
                  <a:pt x="373" y="519"/>
                  <a:pt x="373" y="519"/>
                </a:cubicBezTo>
                <a:cubicBezTo>
                  <a:pt x="390" y="508"/>
                  <a:pt x="390" y="508"/>
                  <a:pt x="390" y="508"/>
                </a:cubicBezTo>
                <a:cubicBezTo>
                  <a:pt x="384" y="499"/>
                  <a:pt x="384" y="499"/>
                  <a:pt x="384" y="499"/>
                </a:cubicBezTo>
                <a:cubicBezTo>
                  <a:pt x="386" y="489"/>
                  <a:pt x="386" y="489"/>
                  <a:pt x="386" y="489"/>
                </a:cubicBezTo>
                <a:cubicBezTo>
                  <a:pt x="377" y="494"/>
                  <a:pt x="377" y="494"/>
                  <a:pt x="377" y="494"/>
                </a:cubicBezTo>
                <a:cubicBezTo>
                  <a:pt x="366" y="491"/>
                  <a:pt x="366" y="491"/>
                  <a:pt x="366" y="491"/>
                </a:cubicBezTo>
                <a:cubicBezTo>
                  <a:pt x="372" y="486"/>
                  <a:pt x="372" y="486"/>
                  <a:pt x="372" y="486"/>
                </a:cubicBezTo>
                <a:cubicBezTo>
                  <a:pt x="380" y="490"/>
                  <a:pt x="380" y="490"/>
                  <a:pt x="380" y="490"/>
                </a:cubicBezTo>
                <a:cubicBezTo>
                  <a:pt x="396" y="483"/>
                  <a:pt x="396" y="483"/>
                  <a:pt x="396" y="483"/>
                </a:cubicBezTo>
                <a:cubicBezTo>
                  <a:pt x="398" y="477"/>
                  <a:pt x="398" y="477"/>
                  <a:pt x="398" y="477"/>
                </a:cubicBezTo>
                <a:cubicBezTo>
                  <a:pt x="388" y="474"/>
                  <a:pt x="388" y="474"/>
                  <a:pt x="388" y="474"/>
                </a:cubicBezTo>
                <a:cubicBezTo>
                  <a:pt x="391" y="466"/>
                  <a:pt x="391" y="466"/>
                  <a:pt x="391" y="466"/>
                </a:cubicBezTo>
                <a:cubicBezTo>
                  <a:pt x="380" y="474"/>
                  <a:pt x="380" y="474"/>
                  <a:pt x="380" y="474"/>
                </a:cubicBezTo>
                <a:cubicBezTo>
                  <a:pt x="361" y="488"/>
                  <a:pt x="361" y="488"/>
                  <a:pt x="361" y="488"/>
                </a:cubicBezTo>
                <a:cubicBezTo>
                  <a:pt x="342" y="499"/>
                  <a:pt x="342" y="499"/>
                  <a:pt x="342" y="499"/>
                </a:cubicBezTo>
                <a:lnTo>
                  <a:pt x="337" y="504"/>
                </a:lnTo>
                <a:close/>
                <a:moveTo>
                  <a:pt x="506" y="424"/>
                </a:moveTo>
                <a:cubicBezTo>
                  <a:pt x="516" y="419"/>
                  <a:pt x="516" y="419"/>
                  <a:pt x="516" y="419"/>
                </a:cubicBezTo>
                <a:cubicBezTo>
                  <a:pt x="512" y="411"/>
                  <a:pt x="512" y="411"/>
                  <a:pt x="512" y="411"/>
                </a:cubicBezTo>
                <a:cubicBezTo>
                  <a:pt x="505" y="415"/>
                  <a:pt x="505" y="415"/>
                  <a:pt x="505" y="415"/>
                </a:cubicBezTo>
                <a:lnTo>
                  <a:pt x="506" y="424"/>
                </a:lnTo>
                <a:close/>
              </a:path>
            </a:pathLst>
          </a:custGeom>
          <a:solidFill>
            <a:schemeClr val="tx2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5%</a:t>
            </a:r>
          </a:p>
          <a:p>
            <a:pPr algn="ctr"/>
            <a:endParaRPr lang="en-US" sz="1050" b="1" dirty="0"/>
          </a:p>
        </p:txBody>
      </p:sp>
      <p:sp>
        <p:nvSpPr>
          <p:cNvPr id="1086" name="Freeform 62"/>
          <p:cNvSpPr>
            <a:spLocks noEditPoints="1"/>
          </p:cNvSpPr>
          <p:nvPr/>
        </p:nvSpPr>
        <p:spPr bwMode="auto">
          <a:xfrm>
            <a:off x="2743200" y="5943600"/>
            <a:ext cx="1032861" cy="660070"/>
          </a:xfrm>
          <a:custGeom>
            <a:avLst/>
            <a:gdLst/>
            <a:ahLst/>
            <a:cxnLst>
              <a:cxn ang="0">
                <a:pos x="19" y="54"/>
              </a:cxn>
              <a:cxn ang="0">
                <a:pos x="43" y="59"/>
              </a:cxn>
              <a:cxn ang="0">
                <a:pos x="0" y="87"/>
              </a:cxn>
              <a:cxn ang="0">
                <a:pos x="156" y="78"/>
              </a:cxn>
              <a:cxn ang="0">
                <a:pos x="192" y="38"/>
              </a:cxn>
              <a:cxn ang="0">
                <a:pos x="144" y="0"/>
              </a:cxn>
              <a:cxn ang="0">
                <a:pos x="97" y="52"/>
              </a:cxn>
              <a:cxn ang="0">
                <a:pos x="423" y="198"/>
              </a:cxn>
              <a:cxn ang="0">
                <a:pos x="456" y="191"/>
              </a:cxn>
              <a:cxn ang="0">
                <a:pos x="506" y="203"/>
              </a:cxn>
              <a:cxn ang="0">
                <a:pos x="487" y="172"/>
              </a:cxn>
              <a:cxn ang="0">
                <a:pos x="449" y="104"/>
              </a:cxn>
              <a:cxn ang="0">
                <a:pos x="388" y="146"/>
              </a:cxn>
              <a:cxn ang="0">
                <a:pos x="591" y="212"/>
              </a:cxn>
              <a:cxn ang="0">
                <a:pos x="640" y="217"/>
              </a:cxn>
              <a:cxn ang="0">
                <a:pos x="697" y="236"/>
              </a:cxn>
              <a:cxn ang="0">
                <a:pos x="631" y="245"/>
              </a:cxn>
              <a:cxn ang="0">
                <a:pos x="629" y="281"/>
              </a:cxn>
              <a:cxn ang="0">
                <a:pos x="676" y="307"/>
              </a:cxn>
              <a:cxn ang="0">
                <a:pos x="664" y="271"/>
              </a:cxn>
              <a:cxn ang="0">
                <a:pos x="629" y="281"/>
              </a:cxn>
              <a:cxn ang="0">
                <a:pos x="716" y="243"/>
              </a:cxn>
              <a:cxn ang="0">
                <a:pos x="801" y="276"/>
              </a:cxn>
              <a:cxn ang="0">
                <a:pos x="843" y="321"/>
              </a:cxn>
              <a:cxn ang="0">
                <a:pos x="763" y="347"/>
              </a:cxn>
              <a:cxn ang="0">
                <a:pos x="695" y="269"/>
              </a:cxn>
              <a:cxn ang="0">
                <a:pos x="867" y="404"/>
              </a:cxn>
              <a:cxn ang="0">
                <a:pos x="971" y="453"/>
              </a:cxn>
              <a:cxn ang="0">
                <a:pos x="1018" y="496"/>
              </a:cxn>
              <a:cxn ang="0">
                <a:pos x="1075" y="562"/>
              </a:cxn>
              <a:cxn ang="0">
                <a:pos x="1035" y="604"/>
              </a:cxn>
              <a:cxn ang="0">
                <a:pos x="980" y="612"/>
              </a:cxn>
              <a:cxn ang="0">
                <a:pos x="931" y="659"/>
              </a:cxn>
              <a:cxn ang="0">
                <a:pos x="891" y="685"/>
              </a:cxn>
              <a:cxn ang="0">
                <a:pos x="855" y="619"/>
              </a:cxn>
              <a:cxn ang="0">
                <a:pos x="846" y="541"/>
              </a:cxn>
              <a:cxn ang="0">
                <a:pos x="825" y="501"/>
              </a:cxn>
              <a:cxn ang="0">
                <a:pos x="865" y="463"/>
              </a:cxn>
              <a:cxn ang="0">
                <a:pos x="855" y="437"/>
              </a:cxn>
            </a:cxnLst>
            <a:rect l="0" t="0" r="r" b="b"/>
            <a:pathLst>
              <a:path w="1075" h="687">
                <a:moveTo>
                  <a:pt x="0" y="87"/>
                </a:moveTo>
                <a:lnTo>
                  <a:pt x="19" y="54"/>
                </a:lnTo>
                <a:lnTo>
                  <a:pt x="40" y="52"/>
                </a:lnTo>
                <a:lnTo>
                  <a:pt x="43" y="59"/>
                </a:lnTo>
                <a:lnTo>
                  <a:pt x="24" y="87"/>
                </a:lnTo>
                <a:lnTo>
                  <a:pt x="0" y="87"/>
                </a:lnTo>
                <a:close/>
                <a:moveTo>
                  <a:pt x="97" y="52"/>
                </a:moveTo>
                <a:lnTo>
                  <a:pt x="156" y="78"/>
                </a:lnTo>
                <a:lnTo>
                  <a:pt x="175" y="73"/>
                </a:lnTo>
                <a:lnTo>
                  <a:pt x="192" y="38"/>
                </a:lnTo>
                <a:lnTo>
                  <a:pt x="184" y="4"/>
                </a:lnTo>
                <a:lnTo>
                  <a:pt x="144" y="0"/>
                </a:lnTo>
                <a:lnTo>
                  <a:pt x="107" y="16"/>
                </a:lnTo>
                <a:lnTo>
                  <a:pt x="97" y="52"/>
                </a:lnTo>
                <a:close/>
                <a:moveTo>
                  <a:pt x="388" y="146"/>
                </a:moveTo>
                <a:lnTo>
                  <a:pt x="423" y="198"/>
                </a:lnTo>
                <a:lnTo>
                  <a:pt x="447" y="196"/>
                </a:lnTo>
                <a:lnTo>
                  <a:pt x="456" y="191"/>
                </a:lnTo>
                <a:lnTo>
                  <a:pt x="470" y="203"/>
                </a:lnTo>
                <a:lnTo>
                  <a:pt x="506" y="203"/>
                </a:lnTo>
                <a:lnTo>
                  <a:pt x="515" y="189"/>
                </a:lnTo>
                <a:lnTo>
                  <a:pt x="487" y="172"/>
                </a:lnTo>
                <a:lnTo>
                  <a:pt x="468" y="137"/>
                </a:lnTo>
                <a:lnTo>
                  <a:pt x="449" y="104"/>
                </a:lnTo>
                <a:lnTo>
                  <a:pt x="395" y="130"/>
                </a:lnTo>
                <a:lnTo>
                  <a:pt x="388" y="146"/>
                </a:lnTo>
                <a:close/>
                <a:moveTo>
                  <a:pt x="579" y="231"/>
                </a:moveTo>
                <a:lnTo>
                  <a:pt x="591" y="212"/>
                </a:lnTo>
                <a:lnTo>
                  <a:pt x="636" y="222"/>
                </a:lnTo>
                <a:lnTo>
                  <a:pt x="640" y="217"/>
                </a:lnTo>
                <a:lnTo>
                  <a:pt x="699" y="224"/>
                </a:lnTo>
                <a:lnTo>
                  <a:pt x="697" y="236"/>
                </a:lnTo>
                <a:lnTo>
                  <a:pt x="671" y="250"/>
                </a:lnTo>
                <a:lnTo>
                  <a:pt x="631" y="245"/>
                </a:lnTo>
                <a:lnTo>
                  <a:pt x="579" y="231"/>
                </a:lnTo>
                <a:close/>
                <a:moveTo>
                  <a:pt x="629" y="281"/>
                </a:moveTo>
                <a:lnTo>
                  <a:pt x="647" y="316"/>
                </a:lnTo>
                <a:lnTo>
                  <a:pt x="676" y="307"/>
                </a:lnTo>
                <a:lnTo>
                  <a:pt x="678" y="290"/>
                </a:lnTo>
                <a:lnTo>
                  <a:pt x="664" y="271"/>
                </a:lnTo>
                <a:lnTo>
                  <a:pt x="629" y="269"/>
                </a:lnTo>
                <a:lnTo>
                  <a:pt x="629" y="281"/>
                </a:lnTo>
                <a:close/>
                <a:moveTo>
                  <a:pt x="695" y="269"/>
                </a:moveTo>
                <a:lnTo>
                  <a:pt x="716" y="243"/>
                </a:lnTo>
                <a:lnTo>
                  <a:pt x="761" y="264"/>
                </a:lnTo>
                <a:lnTo>
                  <a:pt x="801" y="276"/>
                </a:lnTo>
                <a:lnTo>
                  <a:pt x="843" y="302"/>
                </a:lnTo>
                <a:lnTo>
                  <a:pt x="843" y="321"/>
                </a:lnTo>
                <a:lnTo>
                  <a:pt x="808" y="338"/>
                </a:lnTo>
                <a:lnTo>
                  <a:pt x="763" y="347"/>
                </a:lnTo>
                <a:lnTo>
                  <a:pt x="740" y="333"/>
                </a:lnTo>
                <a:lnTo>
                  <a:pt x="695" y="269"/>
                </a:lnTo>
                <a:close/>
                <a:moveTo>
                  <a:pt x="853" y="415"/>
                </a:moveTo>
                <a:lnTo>
                  <a:pt x="867" y="404"/>
                </a:lnTo>
                <a:lnTo>
                  <a:pt x="900" y="420"/>
                </a:lnTo>
                <a:lnTo>
                  <a:pt x="971" y="453"/>
                </a:lnTo>
                <a:lnTo>
                  <a:pt x="1004" y="472"/>
                </a:lnTo>
                <a:lnTo>
                  <a:pt x="1018" y="496"/>
                </a:lnTo>
                <a:lnTo>
                  <a:pt x="1037" y="536"/>
                </a:lnTo>
                <a:lnTo>
                  <a:pt x="1075" y="562"/>
                </a:lnTo>
                <a:lnTo>
                  <a:pt x="1073" y="574"/>
                </a:lnTo>
                <a:lnTo>
                  <a:pt x="1035" y="604"/>
                </a:lnTo>
                <a:lnTo>
                  <a:pt x="995" y="619"/>
                </a:lnTo>
                <a:lnTo>
                  <a:pt x="980" y="612"/>
                </a:lnTo>
                <a:lnTo>
                  <a:pt x="952" y="628"/>
                </a:lnTo>
                <a:lnTo>
                  <a:pt x="931" y="659"/>
                </a:lnTo>
                <a:lnTo>
                  <a:pt x="907" y="687"/>
                </a:lnTo>
                <a:lnTo>
                  <a:pt x="891" y="685"/>
                </a:lnTo>
                <a:lnTo>
                  <a:pt x="858" y="661"/>
                </a:lnTo>
                <a:lnTo>
                  <a:pt x="855" y="619"/>
                </a:lnTo>
                <a:lnTo>
                  <a:pt x="860" y="595"/>
                </a:lnTo>
                <a:lnTo>
                  <a:pt x="846" y="541"/>
                </a:lnTo>
                <a:lnTo>
                  <a:pt x="827" y="524"/>
                </a:lnTo>
                <a:lnTo>
                  <a:pt x="825" y="501"/>
                </a:lnTo>
                <a:lnTo>
                  <a:pt x="846" y="491"/>
                </a:lnTo>
                <a:lnTo>
                  <a:pt x="865" y="463"/>
                </a:lnTo>
                <a:lnTo>
                  <a:pt x="869" y="453"/>
                </a:lnTo>
                <a:lnTo>
                  <a:pt x="855" y="437"/>
                </a:lnTo>
                <a:lnTo>
                  <a:pt x="853" y="415"/>
                </a:lnTo>
                <a:close/>
              </a:path>
            </a:pathLst>
          </a:custGeom>
          <a:solidFill>
            <a:srgbClr val="BFBFBF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50" b="1" dirty="0" smtClean="0"/>
          </a:p>
          <a:p>
            <a:r>
              <a:rPr lang="en-US" sz="1050" b="1" dirty="0">
                <a:solidFill>
                  <a:srgbClr val="157895"/>
                </a:solidFill>
              </a:rPr>
              <a:t> </a:t>
            </a:r>
            <a:r>
              <a:rPr lang="en-US" sz="1050" b="1" dirty="0" smtClean="0">
                <a:solidFill>
                  <a:srgbClr val="157895"/>
                </a:solidFill>
              </a:rPr>
              <a:t>    HI</a:t>
            </a:r>
            <a:endParaRPr lang="en-US" sz="1050" b="1" dirty="0">
              <a:solidFill>
                <a:srgbClr val="15789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229600" y="2877979"/>
            <a:ext cx="473144" cy="246221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157895"/>
                </a:solidFill>
              </a:rPr>
              <a:t>100%</a:t>
            </a:r>
            <a:endParaRPr lang="en-US" sz="1000" b="1" dirty="0">
              <a:solidFill>
                <a:srgbClr val="157895"/>
              </a:solidFill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7951104" y="2185750"/>
            <a:ext cx="242760" cy="520969"/>
          </a:xfrm>
          <a:custGeom>
            <a:avLst/>
            <a:gdLst/>
            <a:ahLst/>
            <a:cxnLst>
              <a:cxn ang="0">
                <a:pos x="210" y="409"/>
              </a:cxn>
              <a:cxn ang="0">
                <a:pos x="218" y="400"/>
              </a:cxn>
              <a:cxn ang="0">
                <a:pos x="226" y="373"/>
              </a:cxn>
              <a:cxn ang="0">
                <a:pos x="205" y="366"/>
              </a:cxn>
              <a:cxn ang="0">
                <a:pos x="201" y="340"/>
              </a:cxn>
              <a:cxn ang="0">
                <a:pos x="170" y="331"/>
              </a:cxn>
              <a:cxn ang="0">
                <a:pos x="167" y="309"/>
              </a:cxn>
              <a:cxn ang="0">
                <a:pos x="109" y="118"/>
              </a:cxn>
              <a:cxn ang="0">
                <a:pos x="71" y="0"/>
              </a:cxn>
              <a:cxn ang="0">
                <a:pos x="64" y="0"/>
              </a:cxn>
              <a:cxn ang="0">
                <a:pos x="58" y="13"/>
              </a:cxn>
              <a:cxn ang="0">
                <a:pos x="53" y="9"/>
              </a:cxn>
              <a:cxn ang="0">
                <a:pos x="45" y="1"/>
              </a:cxn>
              <a:cxn ang="0">
                <a:pos x="33" y="18"/>
              </a:cxn>
              <a:cxn ang="0">
                <a:pos x="33" y="58"/>
              </a:cxn>
              <a:cxn ang="0">
                <a:pos x="35" y="105"/>
              </a:cxn>
              <a:cxn ang="0">
                <a:pos x="51" y="126"/>
              </a:cxn>
              <a:cxn ang="0">
                <a:pos x="51" y="160"/>
              </a:cxn>
              <a:cxn ang="0">
                <a:pos x="21" y="200"/>
              </a:cxn>
              <a:cxn ang="0">
                <a:pos x="0" y="209"/>
              </a:cxn>
              <a:cxn ang="0">
                <a:pos x="0" y="219"/>
              </a:cxn>
              <a:cxn ang="0">
                <a:pos x="9" y="234"/>
              </a:cxn>
              <a:cxn ang="0">
                <a:pos x="9" y="303"/>
              </a:cxn>
              <a:cxn ang="0">
                <a:pos x="3" y="378"/>
              </a:cxn>
              <a:cxn ang="0">
                <a:pos x="1" y="418"/>
              </a:cxn>
              <a:cxn ang="0">
                <a:pos x="9" y="428"/>
              </a:cxn>
              <a:cxn ang="0">
                <a:pos x="8" y="465"/>
              </a:cxn>
              <a:cxn ang="0">
                <a:pos x="4" y="479"/>
              </a:cxn>
              <a:cxn ang="0">
                <a:pos x="12" y="485"/>
              </a:cxn>
              <a:cxn ang="0">
                <a:pos x="148" y="449"/>
              </a:cxn>
              <a:cxn ang="0">
                <a:pos x="166" y="444"/>
              </a:cxn>
              <a:cxn ang="0">
                <a:pos x="181" y="422"/>
              </a:cxn>
              <a:cxn ang="0">
                <a:pos x="210" y="409"/>
              </a:cxn>
            </a:cxnLst>
            <a:rect l="0" t="0" r="r" b="b"/>
            <a:pathLst>
              <a:path w="226" h="485">
                <a:moveTo>
                  <a:pt x="210" y="409"/>
                </a:moveTo>
                <a:lnTo>
                  <a:pt x="218" y="400"/>
                </a:lnTo>
                <a:lnTo>
                  <a:pt x="226" y="373"/>
                </a:lnTo>
                <a:lnTo>
                  <a:pt x="205" y="366"/>
                </a:lnTo>
                <a:lnTo>
                  <a:pt x="201" y="340"/>
                </a:lnTo>
                <a:lnTo>
                  <a:pt x="170" y="331"/>
                </a:lnTo>
                <a:lnTo>
                  <a:pt x="167" y="309"/>
                </a:lnTo>
                <a:lnTo>
                  <a:pt x="109" y="118"/>
                </a:lnTo>
                <a:lnTo>
                  <a:pt x="71" y="0"/>
                </a:lnTo>
                <a:lnTo>
                  <a:pt x="64" y="0"/>
                </a:lnTo>
                <a:lnTo>
                  <a:pt x="58" y="13"/>
                </a:lnTo>
                <a:lnTo>
                  <a:pt x="53" y="9"/>
                </a:lnTo>
                <a:lnTo>
                  <a:pt x="45" y="1"/>
                </a:lnTo>
                <a:lnTo>
                  <a:pt x="33" y="18"/>
                </a:lnTo>
                <a:lnTo>
                  <a:pt x="33" y="58"/>
                </a:lnTo>
                <a:lnTo>
                  <a:pt x="35" y="105"/>
                </a:lnTo>
                <a:lnTo>
                  <a:pt x="51" y="126"/>
                </a:lnTo>
                <a:lnTo>
                  <a:pt x="51" y="160"/>
                </a:lnTo>
                <a:lnTo>
                  <a:pt x="21" y="200"/>
                </a:lnTo>
                <a:lnTo>
                  <a:pt x="0" y="209"/>
                </a:lnTo>
                <a:lnTo>
                  <a:pt x="0" y="219"/>
                </a:lnTo>
                <a:lnTo>
                  <a:pt x="9" y="234"/>
                </a:lnTo>
                <a:lnTo>
                  <a:pt x="9" y="303"/>
                </a:lnTo>
                <a:lnTo>
                  <a:pt x="3" y="378"/>
                </a:lnTo>
                <a:lnTo>
                  <a:pt x="1" y="418"/>
                </a:lnTo>
                <a:lnTo>
                  <a:pt x="9" y="428"/>
                </a:lnTo>
                <a:lnTo>
                  <a:pt x="8" y="465"/>
                </a:lnTo>
                <a:lnTo>
                  <a:pt x="4" y="479"/>
                </a:lnTo>
                <a:lnTo>
                  <a:pt x="12" y="485"/>
                </a:lnTo>
                <a:lnTo>
                  <a:pt x="148" y="449"/>
                </a:lnTo>
                <a:lnTo>
                  <a:pt x="166" y="444"/>
                </a:lnTo>
                <a:lnTo>
                  <a:pt x="181" y="422"/>
                </a:lnTo>
                <a:lnTo>
                  <a:pt x="210" y="409"/>
                </a:lnTo>
                <a:close/>
              </a:path>
            </a:pathLst>
          </a:custGeom>
          <a:solidFill>
            <a:srgbClr val="1CA0C6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7755606" y="2249125"/>
            <a:ext cx="250280" cy="476928"/>
          </a:xfrm>
          <a:custGeom>
            <a:avLst/>
            <a:gdLst/>
            <a:ahLst/>
            <a:cxnLst>
              <a:cxn ang="0">
                <a:pos x="97" y="444"/>
              </a:cxn>
              <a:cxn ang="0">
                <a:pos x="99" y="401"/>
              </a:cxn>
              <a:cxn ang="0">
                <a:pos x="76" y="313"/>
              </a:cxn>
              <a:cxn ang="0">
                <a:pos x="71" y="311"/>
              </a:cxn>
              <a:cxn ang="0">
                <a:pos x="47" y="300"/>
              </a:cxn>
              <a:cxn ang="0">
                <a:pos x="54" y="276"/>
              </a:cxn>
              <a:cxn ang="0">
                <a:pos x="47" y="259"/>
              </a:cxn>
              <a:cxn ang="0">
                <a:pos x="25" y="221"/>
              </a:cxn>
              <a:cxn ang="0">
                <a:pos x="33" y="189"/>
              </a:cxn>
              <a:cxn ang="0">
                <a:pos x="26" y="148"/>
              </a:cxn>
              <a:cxn ang="0">
                <a:pos x="7" y="95"/>
              </a:cxn>
              <a:cxn ang="0">
                <a:pos x="0" y="55"/>
              </a:cxn>
              <a:cxn ang="0">
                <a:pos x="215" y="0"/>
              </a:cxn>
              <a:cxn ang="0">
                <a:pos x="217" y="46"/>
              </a:cxn>
              <a:cxn ang="0">
                <a:pos x="233" y="67"/>
              </a:cxn>
              <a:cxn ang="0">
                <a:pos x="233" y="101"/>
              </a:cxn>
              <a:cxn ang="0">
                <a:pos x="203" y="141"/>
              </a:cxn>
              <a:cxn ang="0">
                <a:pos x="182" y="151"/>
              </a:cxn>
              <a:cxn ang="0">
                <a:pos x="182" y="160"/>
              </a:cxn>
              <a:cxn ang="0">
                <a:pos x="192" y="172"/>
              </a:cxn>
              <a:cxn ang="0">
                <a:pos x="190" y="238"/>
              </a:cxn>
              <a:cxn ang="0">
                <a:pos x="185" y="313"/>
              </a:cxn>
              <a:cxn ang="0">
                <a:pos x="183" y="359"/>
              </a:cxn>
              <a:cxn ang="0">
                <a:pos x="191" y="369"/>
              </a:cxn>
              <a:cxn ang="0">
                <a:pos x="190" y="407"/>
              </a:cxn>
              <a:cxn ang="0">
                <a:pos x="186" y="420"/>
              </a:cxn>
              <a:cxn ang="0">
                <a:pos x="194" y="426"/>
              </a:cxn>
              <a:cxn ang="0">
                <a:pos x="134" y="438"/>
              </a:cxn>
              <a:cxn ang="0">
                <a:pos x="97" y="444"/>
              </a:cxn>
            </a:cxnLst>
            <a:rect l="0" t="0" r="r" b="b"/>
            <a:pathLst>
              <a:path w="233" h="444">
                <a:moveTo>
                  <a:pt x="97" y="444"/>
                </a:moveTo>
                <a:lnTo>
                  <a:pt x="99" y="401"/>
                </a:lnTo>
                <a:lnTo>
                  <a:pt x="76" y="313"/>
                </a:lnTo>
                <a:lnTo>
                  <a:pt x="71" y="311"/>
                </a:lnTo>
                <a:lnTo>
                  <a:pt x="47" y="300"/>
                </a:lnTo>
                <a:lnTo>
                  <a:pt x="54" y="276"/>
                </a:lnTo>
                <a:lnTo>
                  <a:pt x="47" y="259"/>
                </a:lnTo>
                <a:lnTo>
                  <a:pt x="25" y="221"/>
                </a:lnTo>
                <a:lnTo>
                  <a:pt x="33" y="189"/>
                </a:lnTo>
                <a:lnTo>
                  <a:pt x="26" y="148"/>
                </a:lnTo>
                <a:lnTo>
                  <a:pt x="7" y="95"/>
                </a:lnTo>
                <a:lnTo>
                  <a:pt x="0" y="55"/>
                </a:lnTo>
                <a:lnTo>
                  <a:pt x="215" y="0"/>
                </a:lnTo>
                <a:lnTo>
                  <a:pt x="217" y="46"/>
                </a:lnTo>
                <a:lnTo>
                  <a:pt x="233" y="67"/>
                </a:lnTo>
                <a:lnTo>
                  <a:pt x="233" y="101"/>
                </a:lnTo>
                <a:lnTo>
                  <a:pt x="203" y="141"/>
                </a:lnTo>
                <a:lnTo>
                  <a:pt x="182" y="151"/>
                </a:lnTo>
                <a:lnTo>
                  <a:pt x="182" y="160"/>
                </a:lnTo>
                <a:lnTo>
                  <a:pt x="192" y="172"/>
                </a:lnTo>
                <a:lnTo>
                  <a:pt x="190" y="238"/>
                </a:lnTo>
                <a:lnTo>
                  <a:pt x="185" y="313"/>
                </a:lnTo>
                <a:lnTo>
                  <a:pt x="183" y="359"/>
                </a:lnTo>
                <a:lnTo>
                  <a:pt x="191" y="369"/>
                </a:lnTo>
                <a:lnTo>
                  <a:pt x="190" y="407"/>
                </a:lnTo>
                <a:lnTo>
                  <a:pt x="186" y="420"/>
                </a:lnTo>
                <a:lnTo>
                  <a:pt x="194" y="426"/>
                </a:lnTo>
                <a:lnTo>
                  <a:pt x="134" y="438"/>
                </a:lnTo>
                <a:lnTo>
                  <a:pt x="97" y="444"/>
                </a:lnTo>
                <a:close/>
              </a:path>
            </a:pathLst>
          </a:custGeom>
          <a:solidFill>
            <a:srgbClr val="1CA0C6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35" name="Freeform 11"/>
          <p:cNvSpPr>
            <a:spLocks noEditPoints="1"/>
          </p:cNvSpPr>
          <p:nvPr/>
        </p:nvSpPr>
        <p:spPr bwMode="auto">
          <a:xfrm>
            <a:off x="8026296" y="1714193"/>
            <a:ext cx="555342" cy="875442"/>
          </a:xfrm>
          <a:custGeom>
            <a:avLst/>
            <a:gdLst/>
            <a:ahLst/>
            <a:cxnLst>
              <a:cxn ang="0">
                <a:pos x="612" y="428"/>
              </a:cxn>
              <a:cxn ang="0">
                <a:pos x="635" y="484"/>
              </a:cxn>
              <a:cxn ang="0">
                <a:pos x="594" y="538"/>
              </a:cxn>
              <a:cxn ang="0">
                <a:pos x="512" y="624"/>
              </a:cxn>
              <a:cxn ang="0">
                <a:pos x="489" y="603"/>
              </a:cxn>
              <a:cxn ang="0">
                <a:pos x="462" y="619"/>
              </a:cxn>
              <a:cxn ang="0">
                <a:pos x="428" y="648"/>
              </a:cxn>
              <a:cxn ang="0">
                <a:pos x="439" y="669"/>
              </a:cxn>
              <a:cxn ang="0">
                <a:pos x="415" y="695"/>
              </a:cxn>
              <a:cxn ang="0">
                <a:pos x="411" y="666"/>
              </a:cxn>
              <a:cxn ang="0">
                <a:pos x="379" y="636"/>
              </a:cxn>
              <a:cxn ang="0">
                <a:pos x="371" y="664"/>
              </a:cxn>
              <a:cxn ang="0">
                <a:pos x="366" y="688"/>
              </a:cxn>
              <a:cxn ang="0">
                <a:pos x="371" y="735"/>
              </a:cxn>
              <a:cxn ang="0">
                <a:pos x="326" y="766"/>
              </a:cxn>
              <a:cxn ang="0">
                <a:pos x="269" y="826"/>
              </a:cxn>
              <a:cxn ang="0">
                <a:pos x="240" y="816"/>
              </a:cxn>
              <a:cxn ang="0">
                <a:pos x="219" y="884"/>
              </a:cxn>
              <a:cxn ang="0">
                <a:pos x="203" y="940"/>
              </a:cxn>
              <a:cxn ang="0">
                <a:pos x="167" y="991"/>
              </a:cxn>
              <a:cxn ang="0">
                <a:pos x="123" y="949"/>
              </a:cxn>
              <a:cxn ang="0">
                <a:pos x="47" y="687"/>
              </a:cxn>
              <a:cxn ang="0">
                <a:pos x="15" y="540"/>
              </a:cxn>
              <a:cxn ang="0">
                <a:pos x="30" y="518"/>
              </a:cxn>
              <a:cxn ang="0">
                <a:pos x="69" y="426"/>
              </a:cxn>
              <a:cxn ang="0">
                <a:pos x="64" y="362"/>
              </a:cxn>
              <a:cxn ang="0">
                <a:pos x="72" y="292"/>
              </a:cxn>
              <a:cxn ang="0">
                <a:pos x="78" y="250"/>
              </a:cxn>
              <a:cxn ang="0">
                <a:pos x="95" y="153"/>
              </a:cxn>
              <a:cxn ang="0">
                <a:pos x="145" y="22"/>
              </a:cxn>
              <a:cxn ang="0">
                <a:pos x="171" y="24"/>
              </a:cxn>
              <a:cxn ang="0">
                <a:pos x="183" y="58"/>
              </a:cxn>
              <a:cxn ang="0">
                <a:pos x="219" y="56"/>
              </a:cxn>
              <a:cxn ang="0">
                <a:pos x="259" y="17"/>
              </a:cxn>
              <a:cxn ang="0">
                <a:pos x="292" y="1"/>
              </a:cxn>
              <a:cxn ang="0">
                <a:pos x="371" y="35"/>
              </a:cxn>
              <a:cxn ang="0">
                <a:pos x="521" y="334"/>
              </a:cxn>
              <a:cxn ang="0">
                <a:pos x="531" y="402"/>
              </a:cxn>
              <a:cxn ang="0">
                <a:pos x="568" y="425"/>
              </a:cxn>
              <a:cxn ang="0">
                <a:pos x="565" y="409"/>
              </a:cxn>
              <a:cxn ang="0">
                <a:pos x="383" y="708"/>
              </a:cxn>
              <a:cxn ang="0">
                <a:pos x="412" y="704"/>
              </a:cxn>
              <a:cxn ang="0">
                <a:pos x="401" y="737"/>
              </a:cxn>
              <a:cxn ang="0">
                <a:pos x="450" y="649"/>
              </a:cxn>
              <a:cxn ang="0">
                <a:pos x="481" y="666"/>
              </a:cxn>
              <a:cxn ang="0">
                <a:pos x="492" y="637"/>
              </a:cxn>
              <a:cxn ang="0">
                <a:pos x="464" y="627"/>
              </a:cxn>
            </a:cxnLst>
            <a:rect l="0" t="0" r="r" b="b"/>
            <a:pathLst>
              <a:path w="635" h="1003">
                <a:moveTo>
                  <a:pt x="592" y="407"/>
                </a:moveTo>
                <a:cubicBezTo>
                  <a:pt x="612" y="428"/>
                  <a:pt x="612" y="428"/>
                  <a:pt x="612" y="428"/>
                </a:cubicBezTo>
                <a:cubicBezTo>
                  <a:pt x="635" y="465"/>
                  <a:pt x="635" y="465"/>
                  <a:pt x="635" y="465"/>
                </a:cubicBezTo>
                <a:cubicBezTo>
                  <a:pt x="635" y="484"/>
                  <a:pt x="635" y="484"/>
                  <a:pt x="635" y="484"/>
                </a:cubicBezTo>
                <a:cubicBezTo>
                  <a:pt x="614" y="531"/>
                  <a:pt x="614" y="531"/>
                  <a:pt x="614" y="531"/>
                </a:cubicBezTo>
                <a:cubicBezTo>
                  <a:pt x="594" y="538"/>
                  <a:pt x="594" y="538"/>
                  <a:pt x="594" y="538"/>
                </a:cubicBezTo>
                <a:cubicBezTo>
                  <a:pt x="560" y="569"/>
                  <a:pt x="560" y="569"/>
                  <a:pt x="560" y="569"/>
                </a:cubicBezTo>
                <a:cubicBezTo>
                  <a:pt x="512" y="624"/>
                  <a:pt x="512" y="624"/>
                  <a:pt x="512" y="624"/>
                </a:cubicBezTo>
                <a:cubicBezTo>
                  <a:pt x="512" y="624"/>
                  <a:pt x="505" y="624"/>
                  <a:pt x="499" y="624"/>
                </a:cubicBezTo>
                <a:cubicBezTo>
                  <a:pt x="492" y="624"/>
                  <a:pt x="489" y="603"/>
                  <a:pt x="489" y="603"/>
                </a:cubicBezTo>
                <a:cubicBezTo>
                  <a:pt x="471" y="604"/>
                  <a:pt x="471" y="604"/>
                  <a:pt x="471" y="604"/>
                </a:cubicBezTo>
                <a:cubicBezTo>
                  <a:pt x="462" y="619"/>
                  <a:pt x="462" y="619"/>
                  <a:pt x="462" y="619"/>
                </a:cubicBezTo>
                <a:cubicBezTo>
                  <a:pt x="437" y="633"/>
                  <a:pt x="437" y="633"/>
                  <a:pt x="437" y="633"/>
                </a:cubicBezTo>
                <a:cubicBezTo>
                  <a:pt x="428" y="648"/>
                  <a:pt x="428" y="648"/>
                  <a:pt x="428" y="648"/>
                </a:cubicBezTo>
                <a:cubicBezTo>
                  <a:pt x="444" y="662"/>
                  <a:pt x="444" y="662"/>
                  <a:pt x="444" y="662"/>
                </a:cubicBezTo>
                <a:cubicBezTo>
                  <a:pt x="439" y="669"/>
                  <a:pt x="439" y="669"/>
                  <a:pt x="439" y="669"/>
                </a:cubicBezTo>
                <a:cubicBezTo>
                  <a:pt x="434" y="696"/>
                  <a:pt x="434" y="696"/>
                  <a:pt x="434" y="696"/>
                </a:cubicBezTo>
                <a:cubicBezTo>
                  <a:pt x="415" y="695"/>
                  <a:pt x="415" y="695"/>
                  <a:pt x="415" y="695"/>
                </a:cubicBezTo>
                <a:cubicBezTo>
                  <a:pt x="415" y="678"/>
                  <a:pt x="415" y="678"/>
                  <a:pt x="415" y="678"/>
                </a:cubicBezTo>
                <a:cubicBezTo>
                  <a:pt x="411" y="666"/>
                  <a:pt x="411" y="666"/>
                  <a:pt x="411" y="666"/>
                </a:cubicBezTo>
                <a:cubicBezTo>
                  <a:pt x="397" y="669"/>
                  <a:pt x="397" y="669"/>
                  <a:pt x="397" y="669"/>
                </a:cubicBezTo>
                <a:cubicBezTo>
                  <a:pt x="379" y="636"/>
                  <a:pt x="379" y="636"/>
                  <a:pt x="379" y="636"/>
                </a:cubicBezTo>
                <a:cubicBezTo>
                  <a:pt x="358" y="649"/>
                  <a:pt x="358" y="649"/>
                  <a:pt x="358" y="649"/>
                </a:cubicBezTo>
                <a:cubicBezTo>
                  <a:pt x="371" y="664"/>
                  <a:pt x="371" y="664"/>
                  <a:pt x="371" y="664"/>
                </a:cubicBezTo>
                <a:cubicBezTo>
                  <a:pt x="374" y="675"/>
                  <a:pt x="374" y="675"/>
                  <a:pt x="374" y="675"/>
                </a:cubicBezTo>
                <a:cubicBezTo>
                  <a:pt x="366" y="688"/>
                  <a:pt x="366" y="688"/>
                  <a:pt x="366" y="688"/>
                </a:cubicBezTo>
                <a:cubicBezTo>
                  <a:pt x="369" y="719"/>
                  <a:pt x="369" y="719"/>
                  <a:pt x="369" y="719"/>
                </a:cubicBezTo>
                <a:cubicBezTo>
                  <a:pt x="371" y="735"/>
                  <a:pt x="371" y="735"/>
                  <a:pt x="371" y="735"/>
                </a:cubicBezTo>
                <a:cubicBezTo>
                  <a:pt x="355" y="761"/>
                  <a:pt x="355" y="761"/>
                  <a:pt x="355" y="761"/>
                </a:cubicBezTo>
                <a:cubicBezTo>
                  <a:pt x="326" y="766"/>
                  <a:pt x="326" y="766"/>
                  <a:pt x="326" y="766"/>
                </a:cubicBezTo>
                <a:cubicBezTo>
                  <a:pt x="323" y="795"/>
                  <a:pt x="323" y="795"/>
                  <a:pt x="323" y="795"/>
                </a:cubicBezTo>
                <a:cubicBezTo>
                  <a:pt x="269" y="826"/>
                  <a:pt x="269" y="826"/>
                  <a:pt x="269" y="826"/>
                </a:cubicBezTo>
                <a:cubicBezTo>
                  <a:pt x="256" y="830"/>
                  <a:pt x="256" y="830"/>
                  <a:pt x="256" y="830"/>
                </a:cubicBezTo>
                <a:cubicBezTo>
                  <a:pt x="240" y="816"/>
                  <a:pt x="240" y="816"/>
                  <a:pt x="240" y="816"/>
                </a:cubicBezTo>
                <a:cubicBezTo>
                  <a:pt x="209" y="851"/>
                  <a:pt x="209" y="851"/>
                  <a:pt x="209" y="851"/>
                </a:cubicBezTo>
                <a:cubicBezTo>
                  <a:pt x="219" y="884"/>
                  <a:pt x="219" y="884"/>
                  <a:pt x="219" y="884"/>
                </a:cubicBezTo>
                <a:cubicBezTo>
                  <a:pt x="205" y="897"/>
                  <a:pt x="205" y="897"/>
                  <a:pt x="205" y="897"/>
                </a:cubicBezTo>
                <a:cubicBezTo>
                  <a:pt x="203" y="940"/>
                  <a:pt x="203" y="940"/>
                  <a:pt x="203" y="940"/>
                </a:cubicBezTo>
                <a:cubicBezTo>
                  <a:pt x="192" y="1003"/>
                  <a:pt x="192" y="1003"/>
                  <a:pt x="192" y="1003"/>
                </a:cubicBezTo>
                <a:cubicBezTo>
                  <a:pt x="167" y="991"/>
                  <a:pt x="167" y="991"/>
                  <a:pt x="167" y="991"/>
                </a:cubicBezTo>
                <a:cubicBezTo>
                  <a:pt x="162" y="961"/>
                  <a:pt x="162" y="961"/>
                  <a:pt x="162" y="961"/>
                </a:cubicBezTo>
                <a:cubicBezTo>
                  <a:pt x="123" y="949"/>
                  <a:pt x="123" y="949"/>
                  <a:pt x="123" y="949"/>
                </a:cubicBezTo>
                <a:cubicBezTo>
                  <a:pt x="120" y="922"/>
                  <a:pt x="120" y="922"/>
                  <a:pt x="120" y="922"/>
                </a:cubicBezTo>
                <a:cubicBezTo>
                  <a:pt x="47" y="687"/>
                  <a:pt x="47" y="687"/>
                  <a:pt x="47" y="687"/>
                </a:cubicBezTo>
                <a:cubicBezTo>
                  <a:pt x="0" y="541"/>
                  <a:pt x="0" y="541"/>
                  <a:pt x="0" y="541"/>
                </a:cubicBezTo>
                <a:cubicBezTo>
                  <a:pt x="15" y="540"/>
                  <a:pt x="15" y="540"/>
                  <a:pt x="15" y="540"/>
                </a:cubicBezTo>
                <a:cubicBezTo>
                  <a:pt x="30" y="544"/>
                  <a:pt x="30" y="544"/>
                  <a:pt x="30" y="544"/>
                </a:cubicBezTo>
                <a:cubicBezTo>
                  <a:pt x="30" y="518"/>
                  <a:pt x="30" y="518"/>
                  <a:pt x="30" y="518"/>
                </a:cubicBezTo>
                <a:cubicBezTo>
                  <a:pt x="43" y="473"/>
                  <a:pt x="43" y="473"/>
                  <a:pt x="43" y="473"/>
                </a:cubicBezTo>
                <a:cubicBezTo>
                  <a:pt x="69" y="426"/>
                  <a:pt x="69" y="426"/>
                  <a:pt x="69" y="426"/>
                </a:cubicBezTo>
                <a:cubicBezTo>
                  <a:pt x="83" y="386"/>
                  <a:pt x="83" y="386"/>
                  <a:pt x="83" y="386"/>
                </a:cubicBezTo>
                <a:cubicBezTo>
                  <a:pt x="64" y="362"/>
                  <a:pt x="64" y="362"/>
                  <a:pt x="64" y="362"/>
                </a:cubicBezTo>
                <a:cubicBezTo>
                  <a:pt x="64" y="302"/>
                  <a:pt x="64" y="302"/>
                  <a:pt x="64" y="302"/>
                </a:cubicBezTo>
                <a:cubicBezTo>
                  <a:pt x="72" y="292"/>
                  <a:pt x="72" y="292"/>
                  <a:pt x="72" y="292"/>
                </a:cubicBezTo>
                <a:cubicBezTo>
                  <a:pt x="80" y="265"/>
                  <a:pt x="80" y="265"/>
                  <a:pt x="80" y="265"/>
                </a:cubicBezTo>
                <a:cubicBezTo>
                  <a:pt x="78" y="250"/>
                  <a:pt x="78" y="250"/>
                  <a:pt x="78" y="250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95" y="153"/>
                  <a:pt x="95" y="153"/>
                  <a:pt x="95" y="153"/>
                </a:cubicBezTo>
                <a:cubicBezTo>
                  <a:pt x="124" y="64"/>
                  <a:pt x="124" y="64"/>
                  <a:pt x="124" y="64"/>
                </a:cubicBezTo>
                <a:cubicBezTo>
                  <a:pt x="145" y="22"/>
                  <a:pt x="145" y="22"/>
                  <a:pt x="145" y="22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71" y="24"/>
                  <a:pt x="171" y="24"/>
                  <a:pt x="171" y="24"/>
                </a:cubicBezTo>
                <a:cubicBezTo>
                  <a:pt x="171" y="35"/>
                  <a:pt x="171" y="35"/>
                  <a:pt x="171" y="35"/>
                </a:cubicBezTo>
                <a:cubicBezTo>
                  <a:pt x="183" y="58"/>
                  <a:pt x="183" y="58"/>
                  <a:pt x="183" y="58"/>
                </a:cubicBezTo>
                <a:cubicBezTo>
                  <a:pt x="211" y="64"/>
                  <a:pt x="211" y="64"/>
                  <a:pt x="211" y="64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77" y="0"/>
                  <a:pt x="277" y="0"/>
                  <a:pt x="277" y="0"/>
                </a:cubicBezTo>
                <a:cubicBezTo>
                  <a:pt x="292" y="1"/>
                  <a:pt x="292" y="1"/>
                  <a:pt x="292" y="1"/>
                </a:cubicBezTo>
                <a:cubicBezTo>
                  <a:pt x="352" y="25"/>
                  <a:pt x="352" y="25"/>
                  <a:pt x="352" y="25"/>
                </a:cubicBezTo>
                <a:cubicBezTo>
                  <a:pt x="371" y="35"/>
                  <a:pt x="371" y="35"/>
                  <a:pt x="371" y="35"/>
                </a:cubicBezTo>
                <a:cubicBezTo>
                  <a:pt x="462" y="334"/>
                  <a:pt x="462" y="334"/>
                  <a:pt x="462" y="334"/>
                </a:cubicBezTo>
                <a:cubicBezTo>
                  <a:pt x="521" y="334"/>
                  <a:pt x="521" y="334"/>
                  <a:pt x="521" y="334"/>
                </a:cubicBezTo>
                <a:cubicBezTo>
                  <a:pt x="529" y="354"/>
                  <a:pt x="529" y="354"/>
                  <a:pt x="529" y="354"/>
                </a:cubicBezTo>
                <a:cubicBezTo>
                  <a:pt x="531" y="402"/>
                  <a:pt x="531" y="402"/>
                  <a:pt x="531" y="402"/>
                </a:cubicBezTo>
                <a:cubicBezTo>
                  <a:pt x="560" y="425"/>
                  <a:pt x="560" y="425"/>
                  <a:pt x="560" y="425"/>
                </a:cubicBezTo>
                <a:cubicBezTo>
                  <a:pt x="568" y="425"/>
                  <a:pt x="568" y="425"/>
                  <a:pt x="568" y="425"/>
                </a:cubicBezTo>
                <a:cubicBezTo>
                  <a:pt x="570" y="420"/>
                  <a:pt x="570" y="420"/>
                  <a:pt x="570" y="420"/>
                </a:cubicBezTo>
                <a:cubicBezTo>
                  <a:pt x="565" y="409"/>
                  <a:pt x="565" y="409"/>
                  <a:pt x="565" y="409"/>
                </a:cubicBezTo>
                <a:lnTo>
                  <a:pt x="592" y="407"/>
                </a:lnTo>
                <a:close/>
                <a:moveTo>
                  <a:pt x="383" y="708"/>
                </a:moveTo>
                <a:cubicBezTo>
                  <a:pt x="399" y="693"/>
                  <a:pt x="399" y="693"/>
                  <a:pt x="399" y="693"/>
                </a:cubicBezTo>
                <a:cubicBezTo>
                  <a:pt x="412" y="704"/>
                  <a:pt x="412" y="704"/>
                  <a:pt x="412" y="704"/>
                </a:cubicBezTo>
                <a:cubicBezTo>
                  <a:pt x="418" y="728"/>
                  <a:pt x="418" y="728"/>
                  <a:pt x="418" y="728"/>
                </a:cubicBezTo>
                <a:cubicBezTo>
                  <a:pt x="401" y="737"/>
                  <a:pt x="401" y="737"/>
                  <a:pt x="401" y="737"/>
                </a:cubicBezTo>
                <a:lnTo>
                  <a:pt x="383" y="708"/>
                </a:lnTo>
                <a:close/>
                <a:moveTo>
                  <a:pt x="450" y="649"/>
                </a:moveTo>
                <a:cubicBezTo>
                  <a:pt x="468" y="668"/>
                  <a:pt x="468" y="668"/>
                  <a:pt x="468" y="668"/>
                </a:cubicBezTo>
                <a:cubicBezTo>
                  <a:pt x="468" y="668"/>
                  <a:pt x="481" y="669"/>
                  <a:pt x="481" y="666"/>
                </a:cubicBezTo>
                <a:cubicBezTo>
                  <a:pt x="481" y="662"/>
                  <a:pt x="483" y="645"/>
                  <a:pt x="483" y="645"/>
                </a:cubicBezTo>
                <a:cubicBezTo>
                  <a:pt x="492" y="637"/>
                  <a:pt x="492" y="637"/>
                  <a:pt x="492" y="637"/>
                </a:cubicBezTo>
                <a:cubicBezTo>
                  <a:pt x="484" y="619"/>
                  <a:pt x="484" y="619"/>
                  <a:pt x="484" y="619"/>
                </a:cubicBezTo>
                <a:cubicBezTo>
                  <a:pt x="464" y="627"/>
                  <a:pt x="464" y="627"/>
                  <a:pt x="464" y="627"/>
                </a:cubicBezTo>
                <a:lnTo>
                  <a:pt x="450" y="649"/>
                </a:lnTo>
                <a:close/>
              </a:path>
            </a:pathLst>
          </a:custGeom>
          <a:solidFill>
            <a:srgbClr val="157895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66%</a:t>
            </a:r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8086449" y="2796948"/>
            <a:ext cx="125677" cy="146086"/>
          </a:xfrm>
          <a:custGeom>
            <a:avLst/>
            <a:gdLst/>
            <a:ahLst/>
            <a:cxnLst>
              <a:cxn ang="0">
                <a:pos x="30" y="136"/>
              </a:cxn>
              <a:cxn ang="0">
                <a:pos x="0" y="14"/>
              </a:cxn>
              <a:cxn ang="0">
                <a:pos x="51" y="0"/>
              </a:cxn>
              <a:cxn ang="0">
                <a:pos x="68" y="15"/>
              </a:cxn>
              <a:cxn ang="0">
                <a:pos x="95" y="50"/>
              </a:cxn>
              <a:cxn ang="0">
                <a:pos x="117" y="86"/>
              </a:cxn>
              <a:cxn ang="0">
                <a:pos x="92" y="99"/>
              </a:cxn>
              <a:cxn ang="0">
                <a:pos x="82" y="98"/>
              </a:cxn>
              <a:cxn ang="0">
                <a:pos x="73" y="112"/>
              </a:cxn>
              <a:cxn ang="0">
                <a:pos x="53" y="128"/>
              </a:cxn>
              <a:cxn ang="0">
                <a:pos x="30" y="136"/>
              </a:cxn>
            </a:cxnLst>
            <a:rect l="0" t="0" r="r" b="b"/>
            <a:pathLst>
              <a:path w="117" h="136">
                <a:moveTo>
                  <a:pt x="30" y="136"/>
                </a:moveTo>
                <a:lnTo>
                  <a:pt x="0" y="14"/>
                </a:lnTo>
                <a:lnTo>
                  <a:pt x="51" y="0"/>
                </a:lnTo>
                <a:lnTo>
                  <a:pt x="68" y="15"/>
                </a:lnTo>
                <a:lnTo>
                  <a:pt x="95" y="50"/>
                </a:lnTo>
                <a:lnTo>
                  <a:pt x="117" y="86"/>
                </a:lnTo>
                <a:lnTo>
                  <a:pt x="92" y="99"/>
                </a:lnTo>
                <a:lnTo>
                  <a:pt x="82" y="98"/>
                </a:lnTo>
                <a:lnTo>
                  <a:pt x="73" y="112"/>
                </a:lnTo>
                <a:lnTo>
                  <a:pt x="53" y="128"/>
                </a:lnTo>
                <a:lnTo>
                  <a:pt x="30" y="136"/>
                </a:lnTo>
                <a:close/>
              </a:path>
            </a:pathLst>
          </a:custGeom>
          <a:solidFill>
            <a:srgbClr val="157895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047" name="Freeform 23"/>
          <p:cNvSpPr>
            <a:spLocks/>
          </p:cNvSpPr>
          <p:nvPr/>
        </p:nvSpPr>
        <p:spPr bwMode="auto">
          <a:xfrm>
            <a:off x="7859800" y="2811985"/>
            <a:ext cx="258872" cy="256725"/>
          </a:xfrm>
          <a:custGeom>
            <a:avLst/>
            <a:gdLst/>
            <a:ahLst/>
            <a:cxnLst>
              <a:cxn ang="0">
                <a:pos x="241" y="122"/>
              </a:cxn>
              <a:cxn ang="0">
                <a:pos x="211" y="0"/>
              </a:cxn>
              <a:cxn ang="0">
                <a:pos x="172" y="9"/>
              </a:cxn>
              <a:cxn ang="0">
                <a:pos x="0" y="47"/>
              </a:cxn>
              <a:cxn ang="0">
                <a:pos x="8" y="73"/>
              </a:cxn>
              <a:cxn ang="0">
                <a:pos x="20" y="132"/>
              </a:cxn>
              <a:cxn ang="0">
                <a:pos x="21" y="205"/>
              </a:cxn>
              <a:cxn ang="0">
                <a:pos x="11" y="222"/>
              </a:cxn>
              <a:cxn ang="0">
                <a:pos x="27" y="239"/>
              </a:cxn>
              <a:cxn ang="0">
                <a:pos x="62" y="207"/>
              </a:cxn>
              <a:cxn ang="0">
                <a:pos x="90" y="180"/>
              </a:cxn>
              <a:cxn ang="0">
                <a:pos x="107" y="163"/>
              </a:cxn>
              <a:cxn ang="0">
                <a:pos x="113" y="169"/>
              </a:cxn>
              <a:cxn ang="0">
                <a:pos x="135" y="157"/>
              </a:cxn>
              <a:cxn ang="0">
                <a:pos x="177" y="148"/>
              </a:cxn>
              <a:cxn ang="0">
                <a:pos x="241" y="122"/>
              </a:cxn>
            </a:cxnLst>
            <a:rect l="0" t="0" r="r" b="b"/>
            <a:pathLst>
              <a:path w="241" h="239">
                <a:moveTo>
                  <a:pt x="241" y="122"/>
                </a:moveTo>
                <a:lnTo>
                  <a:pt x="211" y="0"/>
                </a:lnTo>
                <a:lnTo>
                  <a:pt x="172" y="9"/>
                </a:lnTo>
                <a:lnTo>
                  <a:pt x="0" y="47"/>
                </a:lnTo>
                <a:lnTo>
                  <a:pt x="8" y="73"/>
                </a:lnTo>
                <a:lnTo>
                  <a:pt x="20" y="132"/>
                </a:lnTo>
                <a:lnTo>
                  <a:pt x="21" y="205"/>
                </a:lnTo>
                <a:lnTo>
                  <a:pt x="11" y="222"/>
                </a:lnTo>
                <a:lnTo>
                  <a:pt x="27" y="239"/>
                </a:lnTo>
                <a:lnTo>
                  <a:pt x="62" y="207"/>
                </a:lnTo>
                <a:lnTo>
                  <a:pt x="90" y="180"/>
                </a:lnTo>
                <a:lnTo>
                  <a:pt x="107" y="163"/>
                </a:lnTo>
                <a:lnTo>
                  <a:pt x="113" y="169"/>
                </a:lnTo>
                <a:lnTo>
                  <a:pt x="135" y="157"/>
                </a:lnTo>
                <a:lnTo>
                  <a:pt x="177" y="148"/>
                </a:lnTo>
                <a:lnTo>
                  <a:pt x="241" y="122"/>
                </a:lnTo>
                <a:close/>
              </a:path>
            </a:pathLst>
          </a:custGeom>
          <a:solidFill>
            <a:srgbClr val="157895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051" name="Freeform 27"/>
          <p:cNvSpPr>
            <a:spLocks noEditPoints="1"/>
          </p:cNvSpPr>
          <p:nvPr/>
        </p:nvSpPr>
        <p:spPr bwMode="auto">
          <a:xfrm>
            <a:off x="7853356" y="2624007"/>
            <a:ext cx="528488" cy="284653"/>
          </a:xfrm>
          <a:custGeom>
            <a:avLst/>
            <a:gdLst/>
            <a:ahLst/>
            <a:cxnLst>
              <a:cxn ang="0">
                <a:pos x="454" y="251"/>
              </a:cxn>
              <a:cxn ang="0">
                <a:pos x="472" y="245"/>
              </a:cxn>
              <a:cxn ang="0">
                <a:pos x="476" y="232"/>
              </a:cxn>
              <a:cxn ang="0">
                <a:pos x="484" y="232"/>
              </a:cxn>
              <a:cxn ang="0">
                <a:pos x="492" y="251"/>
              </a:cxn>
              <a:cxn ang="0">
                <a:pos x="483" y="255"/>
              </a:cxn>
              <a:cxn ang="0">
                <a:pos x="451" y="256"/>
              </a:cxn>
              <a:cxn ang="0">
                <a:pos x="454" y="251"/>
              </a:cxn>
              <a:cxn ang="0">
                <a:pos x="378" y="258"/>
              </a:cxn>
              <a:cxn ang="0">
                <a:pos x="396" y="236"/>
              </a:cxn>
              <a:cxn ang="0">
                <a:pos x="409" y="236"/>
              </a:cxn>
              <a:cxn ang="0">
                <a:pos x="425" y="249"/>
              </a:cxn>
              <a:cxn ang="0">
                <a:pos x="405" y="257"/>
              </a:cxn>
              <a:cxn ang="0">
                <a:pos x="387" y="265"/>
              </a:cxn>
              <a:cxn ang="0">
                <a:pos x="378" y="258"/>
              </a:cxn>
              <a:cxn ang="0">
                <a:pos x="95" y="79"/>
              </a:cxn>
              <a:cxn ang="0">
                <a:pos x="239" y="41"/>
              </a:cxn>
              <a:cxn ang="0">
                <a:pos x="257" y="36"/>
              </a:cxn>
              <a:cxn ang="0">
                <a:pos x="273" y="13"/>
              </a:cxn>
              <a:cxn ang="0">
                <a:pos x="303" y="0"/>
              </a:cxn>
              <a:cxn ang="0">
                <a:pos x="326" y="36"/>
              </a:cxn>
              <a:cxn ang="0">
                <a:pos x="307" y="78"/>
              </a:cxn>
              <a:cxn ang="0">
                <a:pos x="304" y="89"/>
              </a:cxn>
              <a:cxn ang="0">
                <a:pos x="320" y="110"/>
              </a:cxn>
              <a:cxn ang="0">
                <a:pos x="329" y="104"/>
              </a:cxn>
              <a:cxn ang="0">
                <a:pos x="343" y="104"/>
              </a:cxn>
              <a:cxn ang="0">
                <a:pos x="362" y="125"/>
              </a:cxn>
              <a:cxn ang="0">
                <a:pos x="394" y="174"/>
              </a:cxn>
              <a:cxn ang="0">
                <a:pos x="422" y="178"/>
              </a:cxn>
              <a:cxn ang="0">
                <a:pos x="441" y="170"/>
              </a:cxn>
              <a:cxn ang="0">
                <a:pos x="456" y="155"/>
              </a:cxn>
              <a:cxn ang="0">
                <a:pos x="448" y="133"/>
              </a:cxn>
              <a:cxn ang="0">
                <a:pos x="431" y="119"/>
              </a:cxn>
              <a:cxn ang="0">
                <a:pos x="420" y="126"/>
              </a:cxn>
              <a:cxn ang="0">
                <a:pos x="412" y="116"/>
              </a:cxn>
              <a:cxn ang="0">
                <a:pos x="416" y="112"/>
              </a:cxn>
              <a:cxn ang="0">
                <a:pos x="433" y="110"/>
              </a:cxn>
              <a:cxn ang="0">
                <a:pos x="448" y="117"/>
              </a:cxn>
              <a:cxn ang="0">
                <a:pos x="463" y="136"/>
              </a:cxn>
              <a:cxn ang="0">
                <a:pos x="471" y="160"/>
              </a:cxn>
              <a:cxn ang="0">
                <a:pos x="474" y="180"/>
              </a:cxn>
              <a:cxn ang="0">
                <a:pos x="439" y="192"/>
              </a:cxn>
              <a:cxn ang="0">
                <a:pos x="408" y="208"/>
              </a:cxn>
              <a:cxn ang="0">
                <a:pos x="377" y="245"/>
              </a:cxn>
              <a:cxn ang="0">
                <a:pos x="361" y="257"/>
              </a:cxn>
              <a:cxn ang="0">
                <a:pos x="361" y="249"/>
              </a:cxn>
              <a:cxn ang="0">
                <a:pos x="380" y="236"/>
              </a:cxn>
              <a:cxn ang="0">
                <a:pos x="384" y="222"/>
              </a:cxn>
              <a:cxn ang="0">
                <a:pos x="378" y="197"/>
              </a:cxn>
              <a:cxn ang="0">
                <a:pos x="354" y="209"/>
              </a:cxn>
              <a:cxn ang="0">
                <a:pos x="348" y="221"/>
              </a:cxn>
              <a:cxn ang="0">
                <a:pos x="352" y="239"/>
              </a:cxn>
              <a:cxn ang="0">
                <a:pos x="335" y="247"/>
              </a:cxn>
              <a:cxn ang="0">
                <a:pos x="313" y="210"/>
              </a:cxn>
              <a:cxn ang="0">
                <a:pos x="285" y="175"/>
              </a:cxn>
              <a:cxn ang="0">
                <a:pos x="268" y="160"/>
              </a:cxn>
              <a:cxn ang="0">
                <a:pos x="215" y="175"/>
              </a:cxn>
              <a:cxn ang="0">
                <a:pos x="174" y="184"/>
              </a:cxn>
              <a:cxn ang="0">
                <a:pos x="5" y="222"/>
              </a:cxn>
              <a:cxn ang="0">
                <a:pos x="0" y="183"/>
              </a:cxn>
              <a:cxn ang="0">
                <a:pos x="5" y="97"/>
              </a:cxn>
              <a:cxn ang="0">
                <a:pos x="40" y="89"/>
              </a:cxn>
              <a:cxn ang="0">
                <a:pos x="95" y="79"/>
              </a:cxn>
            </a:cxnLst>
            <a:rect l="0" t="0" r="r" b="b"/>
            <a:pathLst>
              <a:path w="492" h="265">
                <a:moveTo>
                  <a:pt x="454" y="251"/>
                </a:moveTo>
                <a:lnTo>
                  <a:pt x="472" y="245"/>
                </a:lnTo>
                <a:lnTo>
                  <a:pt x="476" y="232"/>
                </a:lnTo>
                <a:lnTo>
                  <a:pt x="484" y="232"/>
                </a:lnTo>
                <a:lnTo>
                  <a:pt x="492" y="251"/>
                </a:lnTo>
                <a:lnTo>
                  <a:pt x="483" y="255"/>
                </a:lnTo>
                <a:lnTo>
                  <a:pt x="451" y="256"/>
                </a:lnTo>
                <a:lnTo>
                  <a:pt x="454" y="251"/>
                </a:lnTo>
                <a:close/>
                <a:moveTo>
                  <a:pt x="378" y="258"/>
                </a:moveTo>
                <a:lnTo>
                  <a:pt x="396" y="236"/>
                </a:lnTo>
                <a:lnTo>
                  <a:pt x="409" y="236"/>
                </a:lnTo>
                <a:lnTo>
                  <a:pt x="425" y="249"/>
                </a:lnTo>
                <a:lnTo>
                  <a:pt x="405" y="257"/>
                </a:lnTo>
                <a:lnTo>
                  <a:pt x="387" y="265"/>
                </a:lnTo>
                <a:lnTo>
                  <a:pt x="378" y="258"/>
                </a:lnTo>
                <a:close/>
                <a:moveTo>
                  <a:pt x="95" y="79"/>
                </a:moveTo>
                <a:lnTo>
                  <a:pt x="239" y="41"/>
                </a:lnTo>
                <a:lnTo>
                  <a:pt x="257" y="36"/>
                </a:lnTo>
                <a:lnTo>
                  <a:pt x="273" y="13"/>
                </a:lnTo>
                <a:lnTo>
                  <a:pt x="303" y="0"/>
                </a:lnTo>
                <a:lnTo>
                  <a:pt x="326" y="36"/>
                </a:lnTo>
                <a:lnTo>
                  <a:pt x="307" y="78"/>
                </a:lnTo>
                <a:lnTo>
                  <a:pt x="304" y="89"/>
                </a:lnTo>
                <a:lnTo>
                  <a:pt x="320" y="110"/>
                </a:lnTo>
                <a:lnTo>
                  <a:pt x="329" y="104"/>
                </a:lnTo>
                <a:lnTo>
                  <a:pt x="343" y="104"/>
                </a:lnTo>
                <a:lnTo>
                  <a:pt x="362" y="125"/>
                </a:lnTo>
                <a:lnTo>
                  <a:pt x="394" y="174"/>
                </a:lnTo>
                <a:lnTo>
                  <a:pt x="422" y="178"/>
                </a:lnTo>
                <a:lnTo>
                  <a:pt x="441" y="170"/>
                </a:lnTo>
                <a:lnTo>
                  <a:pt x="456" y="155"/>
                </a:lnTo>
                <a:lnTo>
                  <a:pt x="448" y="133"/>
                </a:lnTo>
                <a:lnTo>
                  <a:pt x="431" y="119"/>
                </a:lnTo>
                <a:lnTo>
                  <a:pt x="420" y="126"/>
                </a:lnTo>
                <a:lnTo>
                  <a:pt x="412" y="116"/>
                </a:lnTo>
                <a:lnTo>
                  <a:pt x="416" y="112"/>
                </a:lnTo>
                <a:lnTo>
                  <a:pt x="433" y="110"/>
                </a:lnTo>
                <a:lnTo>
                  <a:pt x="448" y="117"/>
                </a:lnTo>
                <a:lnTo>
                  <a:pt x="463" y="136"/>
                </a:lnTo>
                <a:lnTo>
                  <a:pt x="471" y="160"/>
                </a:lnTo>
                <a:lnTo>
                  <a:pt x="474" y="180"/>
                </a:lnTo>
                <a:lnTo>
                  <a:pt x="439" y="192"/>
                </a:lnTo>
                <a:lnTo>
                  <a:pt x="408" y="208"/>
                </a:lnTo>
                <a:lnTo>
                  <a:pt x="377" y="245"/>
                </a:lnTo>
                <a:lnTo>
                  <a:pt x="361" y="257"/>
                </a:lnTo>
                <a:lnTo>
                  <a:pt x="361" y="249"/>
                </a:lnTo>
                <a:lnTo>
                  <a:pt x="380" y="236"/>
                </a:lnTo>
                <a:lnTo>
                  <a:pt x="384" y="222"/>
                </a:lnTo>
                <a:lnTo>
                  <a:pt x="378" y="197"/>
                </a:lnTo>
                <a:lnTo>
                  <a:pt x="354" y="209"/>
                </a:lnTo>
                <a:lnTo>
                  <a:pt x="348" y="221"/>
                </a:lnTo>
                <a:lnTo>
                  <a:pt x="352" y="239"/>
                </a:lnTo>
                <a:lnTo>
                  <a:pt x="335" y="247"/>
                </a:lnTo>
                <a:lnTo>
                  <a:pt x="313" y="210"/>
                </a:lnTo>
                <a:lnTo>
                  <a:pt x="285" y="175"/>
                </a:lnTo>
                <a:lnTo>
                  <a:pt x="268" y="160"/>
                </a:lnTo>
                <a:lnTo>
                  <a:pt x="215" y="175"/>
                </a:lnTo>
                <a:lnTo>
                  <a:pt x="174" y="184"/>
                </a:lnTo>
                <a:lnTo>
                  <a:pt x="5" y="222"/>
                </a:lnTo>
                <a:lnTo>
                  <a:pt x="0" y="183"/>
                </a:lnTo>
                <a:lnTo>
                  <a:pt x="5" y="97"/>
                </a:lnTo>
                <a:lnTo>
                  <a:pt x="40" y="89"/>
                </a:lnTo>
                <a:lnTo>
                  <a:pt x="95" y="79"/>
                </a:lnTo>
                <a:close/>
              </a:path>
            </a:pathLst>
          </a:custGeom>
          <a:solidFill>
            <a:srgbClr val="157895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77132" y="2359250"/>
            <a:ext cx="421702" cy="255653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52%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875598" y="2631526"/>
            <a:ext cx="385799" cy="230832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76%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805231" y="2780016"/>
            <a:ext cx="385799" cy="230832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96%</a:t>
            </a:r>
            <a:endParaRPr lang="en-US" sz="900" b="1" dirty="0">
              <a:solidFill>
                <a:schemeClr val="bg1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8153400" y="2895600"/>
            <a:ext cx="156807" cy="77719"/>
          </a:xfrm>
          <a:prstGeom prst="line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74" idx="3"/>
          </p:cNvCxnSpPr>
          <p:nvPr/>
        </p:nvCxnSpPr>
        <p:spPr>
          <a:xfrm>
            <a:off x="7700369" y="3456671"/>
            <a:ext cx="197411" cy="105169"/>
          </a:xfrm>
          <a:prstGeom prst="line">
            <a:avLst/>
          </a:prstGeom>
          <a:solidFill>
            <a:schemeClr val="accent5"/>
          </a:solidFill>
          <a:ln w="127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713198" y="2258790"/>
            <a:ext cx="351210" cy="255653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1%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7825020" y="3244038"/>
            <a:ext cx="161508" cy="92758"/>
          </a:xfrm>
          <a:prstGeom prst="line">
            <a:avLst/>
          </a:prstGeom>
          <a:solidFill>
            <a:schemeClr val="accent5"/>
          </a:solidFill>
          <a:ln w="127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 descr="cc ppt heade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6000" y="0"/>
            <a:ext cx="1778000" cy="16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Adding it to your programs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for it!</a:t>
            </a:r>
          </a:p>
          <a:p>
            <a:pPr lvl="1"/>
            <a:r>
              <a:rPr lang="en-US" dirty="0" smtClean="0"/>
              <a:t>In your next RFP</a:t>
            </a:r>
          </a:p>
          <a:p>
            <a:pPr lvl="1"/>
            <a:r>
              <a:rPr lang="en-US" dirty="0" smtClean="0"/>
              <a:t>Talk to your service provider and recycling </a:t>
            </a:r>
            <a:r>
              <a:rPr lang="en-US" dirty="0" smtClean="0"/>
              <a:t>facility</a:t>
            </a:r>
          </a:p>
          <a:p>
            <a:pPr lvl="1"/>
            <a:r>
              <a:rPr lang="en-US" dirty="0" smtClean="0"/>
              <a:t>Create supportive policies/guidelines to support the addition of new materials.</a:t>
            </a:r>
            <a:endParaRPr lang="en-US" dirty="0" smtClean="0"/>
          </a:p>
          <a:p>
            <a:r>
              <a:rPr lang="en-US" dirty="0" smtClean="0"/>
              <a:t>Need help?</a:t>
            </a:r>
          </a:p>
          <a:p>
            <a:pPr lvl="1"/>
            <a:r>
              <a:rPr lang="en-US" dirty="0" smtClean="0"/>
              <a:t>Talk to us!</a:t>
            </a:r>
          </a:p>
          <a:p>
            <a:pPr lvl="1"/>
            <a:r>
              <a:rPr lang="en-US" dirty="0" smtClean="0"/>
              <a:t>Visit our booth.</a:t>
            </a:r>
            <a:endParaRPr lang="en-US" dirty="0" smtClean="0"/>
          </a:p>
          <a:p>
            <a:pPr lvl="1"/>
            <a:r>
              <a:rPr lang="en-US" dirty="0" smtClean="0"/>
              <a:t>Bill Kennedy is your regional </a:t>
            </a:r>
            <a:r>
              <a:rPr lang="en-US" dirty="0" smtClean="0"/>
              <a:t>representative.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219200"/>
            <a:ext cx="9144000" cy="259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is the Carton Council?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95800" y="1828800"/>
            <a:ext cx="4495800" cy="289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A group of carton manufacturers united to deliver long term, collaborative solutions to divert valuable cartons from the landfill.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957222" y="4191000"/>
            <a:ext cx="7229557" cy="904516"/>
            <a:chOff x="914401" y="4343400"/>
            <a:chExt cx="7229557" cy="904516"/>
          </a:xfrm>
        </p:grpSpPr>
        <p:pic>
          <p:nvPicPr>
            <p:cNvPr id="5" name="Picture 2" descr="\\Usc-fileserver\public\Portal\Communications&amp;Environment\Environment\Carton Council\Logos\elopak logo colo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179" y="4355904"/>
              <a:ext cx="1524000" cy="818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\\Usc-fileserver\public\Portal\Communications&amp;Environment\Environment\Carton Council\Logos\SIG Combibloc 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7579" y="4429387"/>
              <a:ext cx="1176379" cy="734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9" descr="C:\Documents and Settings\usfantonic\Desktop\Desktop folders\Brand Identity\Logos\PWG 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1" y="4343400"/>
              <a:ext cx="917256" cy="90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5410200"/>
            <a:ext cx="1634832" cy="53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5105400" y="5410200"/>
            <a:ext cx="2078985" cy="533400"/>
            <a:chOff x="5226638" y="5014701"/>
            <a:chExt cx="2770851" cy="710911"/>
          </a:xfrm>
        </p:grpSpPr>
        <p:pic>
          <p:nvPicPr>
            <p:cNvPr id="9" name="Picture 7" descr="Horz-L-c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638" y="5181600"/>
              <a:ext cx="2590800" cy="544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726762" y="5014701"/>
              <a:ext cx="2270727" cy="4067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charset="0"/>
                  <a:ea typeface="ＭＳ Ｐゴシック" charset="0"/>
                </a:rPr>
                <a:t>Associate Member</a:t>
              </a:r>
              <a:endParaRPr lang="en-GB" sz="1050" b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4267200" y="1905000"/>
            <a:ext cx="0" cy="1295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cartoncounci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" y="1828800"/>
            <a:ext cx="3887747" cy="1981200"/>
          </a:xfrm>
          <a:prstGeom prst="rect">
            <a:avLst/>
          </a:prstGeom>
        </p:spPr>
      </p:pic>
      <p:pic>
        <p:nvPicPr>
          <p:cNvPr id="26" name="Picture 25" descr="cc ppt header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6" t="1641" r="1639"/>
          <a:stretch/>
        </p:blipFill>
        <p:spPr>
          <a:xfrm>
            <a:off x="7366000" y="0"/>
            <a:ext cx="1778000" cy="16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1295400"/>
            <a:ext cx="8534400" cy="487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57200" y="341775"/>
            <a:ext cx="8229600" cy="71247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Lucida Sans"/>
                <a:ea typeface="+mj-ea"/>
                <a:cs typeface="Lucida Sans"/>
              </a:defRPr>
            </a:lvl1pPr>
          </a:lstStyle>
          <a:p>
            <a:r>
              <a:rPr lang="en-US" b="1" dirty="0" smtClean="0"/>
              <a:t>Why? </a:t>
            </a:r>
            <a:r>
              <a:rPr lang="en-US" b="1" dirty="0" smtClean="0"/>
              <a:t>Your Residents Want It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6396"/>
          <a:stretch/>
        </p:blipFill>
        <p:spPr>
          <a:xfrm>
            <a:off x="914400" y="3962400"/>
            <a:ext cx="7109116" cy="194824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609600" y="1676400"/>
            <a:ext cx="8229600" cy="71247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Lucida Sans"/>
                <a:ea typeface="+mj-ea"/>
                <a:cs typeface="Lucida San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</a:rPr>
              <a:t>CITIZENS expect their recycling program to COLLECT CARTONS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609600" y="3048000"/>
            <a:ext cx="7391400" cy="71247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Lucida Sans"/>
                <a:ea typeface="+mj-ea"/>
                <a:cs typeface="Lucida Sans"/>
              </a:defRPr>
            </a:lvl1pPr>
          </a:lstStyle>
          <a:p>
            <a:r>
              <a:rPr lang="en-US" sz="2400" dirty="0" smtClean="0">
                <a:solidFill>
                  <a:srgbClr val="63523C"/>
                </a:solidFill>
              </a:rPr>
              <a:t>IN FACT, 77% OF US ADULTS SAY THAT FOOD AND BEVERAGE CARTONS ARE RECYCLABLE</a:t>
            </a:r>
            <a:endParaRPr lang="en-US" sz="2400" dirty="0">
              <a:solidFill>
                <a:srgbClr val="63523C"/>
              </a:solidFill>
            </a:endParaRPr>
          </a:p>
        </p:txBody>
      </p:sp>
      <p:pic>
        <p:nvPicPr>
          <p:cNvPr id="11" name="Picture 10" descr="cc ppt heade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6000" y="0"/>
            <a:ext cx="1778000" cy="16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457743"/>
            <a:ext cx="3911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Carton Council</a:t>
            </a:r>
          </a:p>
          <a:p>
            <a:r>
              <a:rPr lang="en-US" sz="2200" dirty="0" smtClean="0"/>
              <a:t>Matchmaking </a:t>
            </a:r>
            <a:r>
              <a:rPr lang="en-US" sz="2200" dirty="0" smtClean="0"/>
              <a:t>to move materials</a:t>
            </a:r>
          </a:p>
          <a:p>
            <a:r>
              <a:rPr lang="en-US" sz="2200" dirty="0" smtClean="0"/>
              <a:t>Capital and education grants</a:t>
            </a:r>
          </a:p>
          <a:p>
            <a:r>
              <a:rPr lang="en-US" sz="2200" dirty="0" smtClean="0"/>
              <a:t>Tool-kits, templates, and carton recycling network of resources</a:t>
            </a:r>
            <a:endParaRPr lang="en-US" sz="22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64764" y="1484324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You</a:t>
            </a:r>
          </a:p>
          <a:p>
            <a:r>
              <a:rPr lang="en-US" sz="2200" dirty="0" smtClean="0"/>
              <a:t>Talk to your MRF</a:t>
            </a:r>
            <a:endParaRPr lang="en-US" sz="2200" dirty="0"/>
          </a:p>
          <a:p>
            <a:r>
              <a:rPr lang="en-US" sz="2200" dirty="0" smtClean="0"/>
              <a:t>Use contracts and policies to support diversion, addition of new materials</a:t>
            </a:r>
          </a:p>
          <a:p>
            <a:r>
              <a:rPr lang="en-US" sz="2200" dirty="0" smtClean="0"/>
              <a:t>Build awareness around carton recycling </a:t>
            </a:r>
          </a:p>
          <a:p>
            <a:r>
              <a:rPr lang="en-US" sz="2200" dirty="0" smtClean="0"/>
              <a:t>Increase recovery through communications and schools programs.</a:t>
            </a:r>
            <a:endParaRPr lang="en-US" sz="2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2750" y="1447800"/>
            <a:ext cx="8153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Lucida Sans"/>
                <a:ea typeface="+mn-ea"/>
                <a:cs typeface="Lucida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/>
              <a:buChar char="o"/>
              <a:defRPr sz="2000" kern="1200">
                <a:solidFill>
                  <a:schemeClr val="tx1"/>
                </a:solidFill>
                <a:latin typeface="Lucida Sans"/>
                <a:ea typeface="+mn-ea"/>
                <a:cs typeface="Lucida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Lucida Sans"/>
                <a:ea typeface="+mn-ea"/>
                <a:cs typeface="Lucida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Lucida Sans"/>
                <a:ea typeface="+mn-ea"/>
                <a:cs typeface="Lucida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Lucida Sans"/>
                <a:ea typeface="+mn-ea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096000" cy="71247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For more information</a:t>
            </a:r>
            <a:endParaRPr lang="en-US" sz="2800" b="1" dirty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6DCFE9-72B2-2544-8E3F-7527EC2B26F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1666875"/>
            <a:ext cx="52768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62638" y="1903412"/>
            <a:ext cx="2986087" cy="40401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82880" tIns="182880" rIns="182880" bIns="182880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Online you will find:</a:t>
            </a:r>
          </a:p>
          <a:p>
            <a:endParaRPr lang="en-US" sz="1000" dirty="0"/>
          </a:p>
          <a:p>
            <a:pPr marL="223838" indent="-223838">
              <a:buFont typeface="Wingdings" charset="2"/>
              <a:buChar char="ü"/>
            </a:pPr>
            <a:r>
              <a:rPr lang="en-US" dirty="0"/>
              <a:t>Carton recycling information</a:t>
            </a:r>
          </a:p>
          <a:p>
            <a:pPr marL="223838" indent="-223838">
              <a:buFont typeface="Wingdings" charset="2"/>
              <a:buChar char="ü"/>
            </a:pPr>
            <a:r>
              <a:rPr lang="en-US" dirty="0"/>
              <a:t>Information on how to add cartons in your community or facility</a:t>
            </a:r>
          </a:p>
          <a:p>
            <a:pPr marL="223838" indent="-223838">
              <a:buFont typeface="Wingdings" charset="2"/>
              <a:buChar char="ü"/>
            </a:pPr>
            <a:r>
              <a:rPr lang="en-US" dirty="0"/>
              <a:t>“Insider Access” resource library</a:t>
            </a:r>
          </a:p>
          <a:p>
            <a:pPr marL="223838" indent="-223838">
              <a:buFont typeface="Wingdings" charset="2"/>
              <a:buChar char="ü"/>
            </a:pPr>
            <a:r>
              <a:rPr lang="en-US" dirty="0"/>
              <a:t>Carton recycling news and updates</a:t>
            </a:r>
          </a:p>
          <a:p>
            <a:pPr>
              <a:buFont typeface="Arial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568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600200" y="849036"/>
            <a:ext cx="5943600" cy="2831761"/>
          </a:xfrm>
          <a:prstGeom prst="roundRect">
            <a:avLst>
              <a:gd name="adj" fmla="val 224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600200" y="3840433"/>
            <a:ext cx="5943600" cy="807767"/>
          </a:xfrm>
          <a:prstGeom prst="roundRect">
            <a:avLst>
              <a:gd name="adj" fmla="val 53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954" name="Content Placeholder 2"/>
          <p:cNvSpPr>
            <a:spLocks noGrp="1"/>
          </p:cNvSpPr>
          <p:nvPr>
            <p:ph type="body" idx="1"/>
          </p:nvPr>
        </p:nvSpPr>
        <p:spPr>
          <a:xfrm>
            <a:off x="555399" y="2834940"/>
            <a:ext cx="7772400" cy="846816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buFont typeface="Times" charset="0"/>
              <a:buNone/>
            </a:pP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Lucida Grande" charset="0"/>
                <a:ea typeface="ＭＳ Ｐゴシック" charset="0"/>
                <a:cs typeface="ＭＳ Ｐゴシック" charset="0"/>
              </a:rPr>
              <a:t>Visit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Lucida Grande" charset="0"/>
                <a:ea typeface="ＭＳ Ｐゴシック" charset="0"/>
                <a:cs typeface="ＭＳ Ｐゴシック" charset="0"/>
              </a:rPr>
              <a:t>RecycleCartons.com</a:t>
            </a:r>
          </a:p>
          <a:p>
            <a:pPr algn="ctr">
              <a:lnSpc>
                <a:spcPct val="130000"/>
              </a:lnSpc>
              <a:spcBef>
                <a:spcPts val="0"/>
              </a:spcBef>
              <a:buFont typeface="Times" charset="0"/>
              <a:buNone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Lucida Grande" charset="0"/>
                <a:ea typeface="ＭＳ Ｐゴシック" charset="0"/>
                <a:cs typeface="ＭＳ Ｐゴシック" charset="0"/>
              </a:rPr>
              <a:t>CartonOpportunities.org </a:t>
            </a:r>
          </a:p>
        </p:txBody>
      </p:sp>
      <p:sp>
        <p:nvSpPr>
          <p:cNvPr id="125953" name="Title 1"/>
          <p:cNvSpPr>
            <a:spLocks noGrp="1"/>
          </p:cNvSpPr>
          <p:nvPr>
            <p:ph type="title"/>
          </p:nvPr>
        </p:nvSpPr>
        <p:spPr>
          <a:xfrm>
            <a:off x="1171338" y="242327"/>
            <a:ext cx="6801323" cy="48662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Sans" charset="0"/>
                <a:ea typeface="ＭＳ Ｐゴシック" charset="0"/>
              </a:rPr>
              <a:t>Stay in touch….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883811" y="935213"/>
            <a:ext cx="537637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</a:rPr>
              <a:t>Anna Lynott - RRS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hlinkClick r:id="rId3"/>
              </a:rPr>
              <a:t>alynott@recycle.com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Lucida Sans" panose="020B0602030504020204" pitchFamily="34" charset="0"/>
            </a:endParaRPr>
          </a:p>
          <a:p>
            <a:pPr algn="ctr"/>
            <a:endParaRPr lang="en-US" sz="2000" b="1" dirty="0">
              <a:solidFill>
                <a:schemeClr val="accent4">
                  <a:lumMod val="50000"/>
                </a:schemeClr>
              </a:solidFill>
              <a:latin typeface="Lucida Sans" panose="020B0602030504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</a:rPr>
              <a:t>Bill Kennedy – Regional Representative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hlinkClick r:id="rId4"/>
              </a:rPr>
              <a:t>bkennedy@heritageone.com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Lucida Sans" panose="020B0602030504020204" pitchFamily="34" charset="0"/>
            </a:endParaRPr>
          </a:p>
          <a:p>
            <a:pPr algn="ctr"/>
            <a:endParaRPr lang="en-US" sz="2400" dirty="0">
              <a:solidFill>
                <a:schemeClr val="accent4">
                  <a:lumMod val="50000"/>
                </a:schemeClr>
              </a:solidFill>
              <a:latin typeface="Lucida Sans" panose="020B0602030504020204" pitchFamily="34" charset="0"/>
            </a:endParaRPr>
          </a:p>
        </p:txBody>
      </p:sp>
      <p:pic>
        <p:nvPicPr>
          <p:cNvPr id="125956" name="Picture 4" descr="twitter icon.bm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888" y="3962641"/>
            <a:ext cx="472711" cy="47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6358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TOOLS   .    RESOURCES   .   GRAPHICS                                      FACTS   .   WHITE PAPERS   .   SUPPORT</a:t>
            </a:r>
            <a:endParaRPr lang="en-US" sz="14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11" y="4031637"/>
            <a:ext cx="334719" cy="3347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39" y="3353545"/>
            <a:ext cx="1819748" cy="16335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18530" y="4029719"/>
            <a:ext cx="182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Recycle Cartons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6103" y="4029719"/>
            <a:ext cx="182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Recycle Cartons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>
                <a:solidFill>
                  <a:prstClr val="white"/>
                </a:solidFill>
              </a:rPr>
              <a:pPr/>
              <a:t>33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Goals &amp; Outcomes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7813479" cy="43656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10144" y="2286000"/>
            <a:ext cx="25908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438400"/>
            <a:ext cx="2286000" cy="2675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38800" y="1752600"/>
            <a:ext cx="25908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1828800"/>
            <a:ext cx="1941953" cy="26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Carton Recycling in GA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t="11785" r="5028" b="4034"/>
          <a:stretch/>
        </p:blipFill>
        <p:spPr>
          <a:xfrm>
            <a:off x="990600" y="1371600"/>
            <a:ext cx="6858001" cy="48985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1752600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</a:rPr>
              <a:t>29%</a:t>
            </a:r>
            <a:endParaRPr lang="en-US" sz="6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Overview of Carton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438400" y="1374839"/>
            <a:ext cx="4038600" cy="5257800"/>
            <a:chOff x="5585998" y="2978012"/>
            <a:chExt cx="2483075" cy="2736988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6241016" y="4516882"/>
              <a:ext cx="1424553" cy="1198118"/>
            </a:xfrm>
            <a:custGeom>
              <a:avLst/>
              <a:gdLst/>
              <a:ahLst/>
              <a:cxnLst>
                <a:cxn ang="0">
                  <a:pos x="998" y="145"/>
                </a:cxn>
                <a:cxn ang="0">
                  <a:pos x="1111" y="317"/>
                </a:cxn>
                <a:cxn ang="0">
                  <a:pos x="1148" y="382"/>
                </a:cxn>
                <a:cxn ang="0">
                  <a:pos x="1189" y="476"/>
                </a:cxn>
                <a:cxn ang="0">
                  <a:pos x="1275" y="634"/>
                </a:cxn>
                <a:cxn ang="0">
                  <a:pos x="1296" y="807"/>
                </a:cxn>
                <a:cxn ang="0">
                  <a:pos x="1275" y="862"/>
                </a:cxn>
                <a:cxn ang="0">
                  <a:pos x="1277" y="913"/>
                </a:cxn>
                <a:cxn ang="0">
                  <a:pos x="1198" y="952"/>
                </a:cxn>
                <a:cxn ang="0">
                  <a:pos x="1156" y="969"/>
                </a:cxn>
                <a:cxn ang="0">
                  <a:pos x="1138" y="909"/>
                </a:cxn>
                <a:cxn ang="0">
                  <a:pos x="1049" y="847"/>
                </a:cxn>
                <a:cxn ang="0">
                  <a:pos x="1013" y="793"/>
                </a:cxn>
                <a:cxn ang="0">
                  <a:pos x="964" y="768"/>
                </a:cxn>
                <a:cxn ang="0">
                  <a:pos x="909" y="693"/>
                </a:cxn>
                <a:cxn ang="0">
                  <a:pos x="835" y="595"/>
                </a:cxn>
                <a:cxn ang="0">
                  <a:pos x="877" y="517"/>
                </a:cxn>
                <a:cxn ang="0">
                  <a:pos x="830" y="519"/>
                </a:cxn>
                <a:cxn ang="0">
                  <a:pos x="833" y="568"/>
                </a:cxn>
                <a:cxn ang="0">
                  <a:pos x="805" y="474"/>
                </a:cxn>
                <a:cxn ang="0">
                  <a:pos x="792" y="327"/>
                </a:cxn>
                <a:cxn ang="0">
                  <a:pos x="723" y="287"/>
                </a:cxn>
                <a:cxn ang="0">
                  <a:pos x="674" y="225"/>
                </a:cxn>
                <a:cxn ang="0">
                  <a:pos x="597" y="175"/>
                </a:cxn>
                <a:cxn ang="0">
                  <a:pos x="520" y="170"/>
                </a:cxn>
                <a:cxn ang="0">
                  <a:pos x="521" y="203"/>
                </a:cxn>
                <a:cxn ang="0">
                  <a:pos x="437" y="246"/>
                </a:cxn>
                <a:cxn ang="0">
                  <a:pos x="377" y="235"/>
                </a:cxn>
                <a:cxn ang="0">
                  <a:pos x="326" y="197"/>
                </a:cxn>
                <a:cxn ang="0">
                  <a:pos x="164" y="157"/>
                </a:cxn>
                <a:cxn ang="0">
                  <a:pos x="38" y="183"/>
                </a:cxn>
                <a:cxn ang="0">
                  <a:pos x="0" y="87"/>
                </a:cxn>
                <a:cxn ang="0">
                  <a:pos x="294" y="28"/>
                </a:cxn>
                <a:cxn ang="0">
                  <a:pos x="414" y="57"/>
                </a:cxn>
                <a:cxn ang="0">
                  <a:pos x="580" y="67"/>
                </a:cxn>
                <a:cxn ang="0">
                  <a:pos x="840" y="52"/>
                </a:cxn>
                <a:cxn ang="0">
                  <a:pos x="864" y="45"/>
                </a:cxn>
                <a:cxn ang="0">
                  <a:pos x="908" y="4"/>
                </a:cxn>
                <a:cxn ang="0">
                  <a:pos x="1071" y="1078"/>
                </a:cxn>
                <a:cxn ang="0">
                  <a:pos x="1113" y="1044"/>
                </a:cxn>
                <a:cxn ang="0">
                  <a:pos x="1140" y="1058"/>
                </a:cxn>
                <a:cxn ang="0">
                  <a:pos x="1059" y="1090"/>
                </a:cxn>
                <a:cxn ang="0">
                  <a:pos x="1171" y="1050"/>
                </a:cxn>
                <a:cxn ang="0">
                  <a:pos x="1267" y="968"/>
                </a:cxn>
                <a:cxn ang="0">
                  <a:pos x="1296" y="872"/>
                </a:cxn>
                <a:cxn ang="0">
                  <a:pos x="1271" y="937"/>
                </a:cxn>
                <a:cxn ang="0">
                  <a:pos x="1182" y="1030"/>
                </a:cxn>
              </a:cxnLst>
              <a:rect l="0" t="0" r="r" b="b"/>
              <a:pathLst>
                <a:path w="1296" h="1090">
                  <a:moveTo>
                    <a:pt x="949" y="6"/>
                  </a:moveTo>
                  <a:lnTo>
                    <a:pt x="968" y="65"/>
                  </a:lnTo>
                  <a:lnTo>
                    <a:pt x="998" y="145"/>
                  </a:lnTo>
                  <a:lnTo>
                    <a:pt x="1042" y="221"/>
                  </a:lnTo>
                  <a:lnTo>
                    <a:pt x="1072" y="272"/>
                  </a:lnTo>
                  <a:lnTo>
                    <a:pt x="1111" y="317"/>
                  </a:lnTo>
                  <a:lnTo>
                    <a:pt x="1144" y="348"/>
                  </a:lnTo>
                  <a:lnTo>
                    <a:pt x="1157" y="371"/>
                  </a:lnTo>
                  <a:lnTo>
                    <a:pt x="1148" y="382"/>
                  </a:lnTo>
                  <a:lnTo>
                    <a:pt x="1141" y="392"/>
                  </a:lnTo>
                  <a:lnTo>
                    <a:pt x="1166" y="453"/>
                  </a:lnTo>
                  <a:lnTo>
                    <a:pt x="1189" y="476"/>
                  </a:lnTo>
                  <a:lnTo>
                    <a:pt x="1209" y="519"/>
                  </a:lnTo>
                  <a:lnTo>
                    <a:pt x="1239" y="567"/>
                  </a:lnTo>
                  <a:lnTo>
                    <a:pt x="1275" y="634"/>
                  </a:lnTo>
                  <a:lnTo>
                    <a:pt x="1286" y="696"/>
                  </a:lnTo>
                  <a:lnTo>
                    <a:pt x="1290" y="793"/>
                  </a:lnTo>
                  <a:lnTo>
                    <a:pt x="1296" y="807"/>
                  </a:lnTo>
                  <a:lnTo>
                    <a:pt x="1292" y="835"/>
                  </a:lnTo>
                  <a:lnTo>
                    <a:pt x="1273" y="845"/>
                  </a:lnTo>
                  <a:lnTo>
                    <a:pt x="1275" y="862"/>
                  </a:lnTo>
                  <a:lnTo>
                    <a:pt x="1270" y="877"/>
                  </a:lnTo>
                  <a:lnTo>
                    <a:pt x="1273" y="896"/>
                  </a:lnTo>
                  <a:lnTo>
                    <a:pt x="1277" y="913"/>
                  </a:lnTo>
                  <a:lnTo>
                    <a:pt x="1254" y="939"/>
                  </a:lnTo>
                  <a:lnTo>
                    <a:pt x="1230" y="951"/>
                  </a:lnTo>
                  <a:lnTo>
                    <a:pt x="1198" y="952"/>
                  </a:lnTo>
                  <a:lnTo>
                    <a:pt x="1186" y="965"/>
                  </a:lnTo>
                  <a:lnTo>
                    <a:pt x="1166" y="973"/>
                  </a:lnTo>
                  <a:lnTo>
                    <a:pt x="1156" y="969"/>
                  </a:lnTo>
                  <a:lnTo>
                    <a:pt x="1147" y="962"/>
                  </a:lnTo>
                  <a:lnTo>
                    <a:pt x="1144" y="937"/>
                  </a:lnTo>
                  <a:lnTo>
                    <a:pt x="1138" y="909"/>
                  </a:lnTo>
                  <a:lnTo>
                    <a:pt x="1110" y="868"/>
                  </a:lnTo>
                  <a:lnTo>
                    <a:pt x="1081" y="849"/>
                  </a:lnTo>
                  <a:lnTo>
                    <a:pt x="1049" y="847"/>
                  </a:lnTo>
                  <a:lnTo>
                    <a:pt x="1043" y="857"/>
                  </a:lnTo>
                  <a:lnTo>
                    <a:pt x="1018" y="822"/>
                  </a:lnTo>
                  <a:lnTo>
                    <a:pt x="1013" y="793"/>
                  </a:lnTo>
                  <a:lnTo>
                    <a:pt x="992" y="760"/>
                  </a:lnTo>
                  <a:lnTo>
                    <a:pt x="977" y="751"/>
                  </a:lnTo>
                  <a:lnTo>
                    <a:pt x="964" y="768"/>
                  </a:lnTo>
                  <a:lnTo>
                    <a:pt x="949" y="766"/>
                  </a:lnTo>
                  <a:lnTo>
                    <a:pt x="932" y="725"/>
                  </a:lnTo>
                  <a:lnTo>
                    <a:pt x="909" y="693"/>
                  </a:lnTo>
                  <a:lnTo>
                    <a:pt x="885" y="649"/>
                  </a:lnTo>
                  <a:lnTo>
                    <a:pt x="864" y="625"/>
                  </a:lnTo>
                  <a:lnTo>
                    <a:pt x="835" y="595"/>
                  </a:lnTo>
                  <a:lnTo>
                    <a:pt x="852" y="574"/>
                  </a:lnTo>
                  <a:lnTo>
                    <a:pt x="879" y="530"/>
                  </a:lnTo>
                  <a:lnTo>
                    <a:pt x="877" y="517"/>
                  </a:lnTo>
                  <a:lnTo>
                    <a:pt x="840" y="509"/>
                  </a:lnTo>
                  <a:lnTo>
                    <a:pt x="827" y="514"/>
                  </a:lnTo>
                  <a:lnTo>
                    <a:pt x="830" y="519"/>
                  </a:lnTo>
                  <a:lnTo>
                    <a:pt x="851" y="527"/>
                  </a:lnTo>
                  <a:lnTo>
                    <a:pt x="839" y="564"/>
                  </a:lnTo>
                  <a:lnTo>
                    <a:pt x="833" y="568"/>
                  </a:lnTo>
                  <a:lnTo>
                    <a:pt x="818" y="535"/>
                  </a:lnTo>
                  <a:lnTo>
                    <a:pt x="808" y="496"/>
                  </a:lnTo>
                  <a:lnTo>
                    <a:pt x="805" y="474"/>
                  </a:lnTo>
                  <a:lnTo>
                    <a:pt x="817" y="435"/>
                  </a:lnTo>
                  <a:lnTo>
                    <a:pt x="817" y="358"/>
                  </a:lnTo>
                  <a:lnTo>
                    <a:pt x="792" y="327"/>
                  </a:lnTo>
                  <a:lnTo>
                    <a:pt x="781" y="303"/>
                  </a:lnTo>
                  <a:lnTo>
                    <a:pt x="739" y="292"/>
                  </a:lnTo>
                  <a:lnTo>
                    <a:pt x="723" y="287"/>
                  </a:lnTo>
                  <a:lnTo>
                    <a:pt x="710" y="265"/>
                  </a:lnTo>
                  <a:lnTo>
                    <a:pt x="683" y="252"/>
                  </a:lnTo>
                  <a:lnTo>
                    <a:pt x="674" y="225"/>
                  </a:lnTo>
                  <a:lnTo>
                    <a:pt x="651" y="218"/>
                  </a:lnTo>
                  <a:lnTo>
                    <a:pt x="631" y="187"/>
                  </a:lnTo>
                  <a:lnTo>
                    <a:pt x="597" y="175"/>
                  </a:lnTo>
                  <a:lnTo>
                    <a:pt x="574" y="163"/>
                  </a:lnTo>
                  <a:lnTo>
                    <a:pt x="552" y="163"/>
                  </a:lnTo>
                  <a:lnTo>
                    <a:pt x="520" y="170"/>
                  </a:lnTo>
                  <a:lnTo>
                    <a:pt x="518" y="186"/>
                  </a:lnTo>
                  <a:lnTo>
                    <a:pt x="525" y="193"/>
                  </a:lnTo>
                  <a:lnTo>
                    <a:pt x="521" y="203"/>
                  </a:lnTo>
                  <a:lnTo>
                    <a:pt x="496" y="201"/>
                  </a:lnTo>
                  <a:lnTo>
                    <a:pt x="465" y="231"/>
                  </a:lnTo>
                  <a:lnTo>
                    <a:pt x="437" y="246"/>
                  </a:lnTo>
                  <a:lnTo>
                    <a:pt x="405" y="246"/>
                  </a:lnTo>
                  <a:lnTo>
                    <a:pt x="379" y="257"/>
                  </a:lnTo>
                  <a:lnTo>
                    <a:pt x="377" y="235"/>
                  </a:lnTo>
                  <a:lnTo>
                    <a:pt x="363" y="218"/>
                  </a:lnTo>
                  <a:lnTo>
                    <a:pt x="339" y="209"/>
                  </a:lnTo>
                  <a:lnTo>
                    <a:pt x="326" y="197"/>
                  </a:lnTo>
                  <a:lnTo>
                    <a:pt x="261" y="165"/>
                  </a:lnTo>
                  <a:lnTo>
                    <a:pt x="199" y="152"/>
                  </a:lnTo>
                  <a:lnTo>
                    <a:pt x="164" y="157"/>
                  </a:lnTo>
                  <a:lnTo>
                    <a:pt x="115" y="161"/>
                  </a:lnTo>
                  <a:lnTo>
                    <a:pt x="66" y="178"/>
                  </a:lnTo>
                  <a:lnTo>
                    <a:pt x="38" y="183"/>
                  </a:lnTo>
                  <a:lnTo>
                    <a:pt x="36" y="118"/>
                  </a:lnTo>
                  <a:lnTo>
                    <a:pt x="15" y="101"/>
                  </a:lnTo>
                  <a:lnTo>
                    <a:pt x="0" y="87"/>
                  </a:lnTo>
                  <a:lnTo>
                    <a:pt x="3" y="62"/>
                  </a:lnTo>
                  <a:lnTo>
                    <a:pt x="86" y="52"/>
                  </a:lnTo>
                  <a:lnTo>
                    <a:pt x="294" y="28"/>
                  </a:lnTo>
                  <a:lnTo>
                    <a:pt x="349" y="22"/>
                  </a:lnTo>
                  <a:lnTo>
                    <a:pt x="393" y="25"/>
                  </a:lnTo>
                  <a:lnTo>
                    <a:pt x="414" y="57"/>
                  </a:lnTo>
                  <a:lnTo>
                    <a:pt x="426" y="68"/>
                  </a:lnTo>
                  <a:lnTo>
                    <a:pt x="491" y="73"/>
                  </a:lnTo>
                  <a:lnTo>
                    <a:pt x="580" y="67"/>
                  </a:lnTo>
                  <a:lnTo>
                    <a:pt x="755" y="57"/>
                  </a:lnTo>
                  <a:lnTo>
                    <a:pt x="799" y="51"/>
                  </a:lnTo>
                  <a:lnTo>
                    <a:pt x="840" y="52"/>
                  </a:lnTo>
                  <a:lnTo>
                    <a:pt x="844" y="77"/>
                  </a:lnTo>
                  <a:lnTo>
                    <a:pt x="862" y="83"/>
                  </a:lnTo>
                  <a:lnTo>
                    <a:pt x="864" y="45"/>
                  </a:lnTo>
                  <a:lnTo>
                    <a:pt x="852" y="12"/>
                  </a:lnTo>
                  <a:lnTo>
                    <a:pt x="862" y="0"/>
                  </a:lnTo>
                  <a:lnTo>
                    <a:pt x="908" y="4"/>
                  </a:lnTo>
                  <a:lnTo>
                    <a:pt x="949" y="6"/>
                  </a:lnTo>
                  <a:close/>
                  <a:moveTo>
                    <a:pt x="1052" y="1083"/>
                  </a:moveTo>
                  <a:lnTo>
                    <a:pt x="1071" y="1078"/>
                  </a:lnTo>
                  <a:lnTo>
                    <a:pt x="1082" y="1075"/>
                  </a:lnTo>
                  <a:lnTo>
                    <a:pt x="1093" y="1057"/>
                  </a:lnTo>
                  <a:lnTo>
                    <a:pt x="1113" y="1044"/>
                  </a:lnTo>
                  <a:lnTo>
                    <a:pt x="1123" y="1047"/>
                  </a:lnTo>
                  <a:lnTo>
                    <a:pt x="1137" y="1050"/>
                  </a:lnTo>
                  <a:lnTo>
                    <a:pt x="1140" y="1058"/>
                  </a:lnTo>
                  <a:lnTo>
                    <a:pt x="1112" y="1068"/>
                  </a:lnTo>
                  <a:lnTo>
                    <a:pt x="1078" y="1080"/>
                  </a:lnTo>
                  <a:lnTo>
                    <a:pt x="1059" y="1090"/>
                  </a:lnTo>
                  <a:lnTo>
                    <a:pt x="1052" y="1083"/>
                  </a:lnTo>
                  <a:close/>
                  <a:moveTo>
                    <a:pt x="1161" y="1042"/>
                  </a:moveTo>
                  <a:lnTo>
                    <a:pt x="1171" y="1050"/>
                  </a:lnTo>
                  <a:lnTo>
                    <a:pt x="1193" y="1033"/>
                  </a:lnTo>
                  <a:lnTo>
                    <a:pt x="1237" y="999"/>
                  </a:lnTo>
                  <a:lnTo>
                    <a:pt x="1267" y="968"/>
                  </a:lnTo>
                  <a:lnTo>
                    <a:pt x="1288" y="914"/>
                  </a:lnTo>
                  <a:lnTo>
                    <a:pt x="1296" y="900"/>
                  </a:lnTo>
                  <a:lnTo>
                    <a:pt x="1296" y="872"/>
                  </a:lnTo>
                  <a:lnTo>
                    <a:pt x="1291" y="876"/>
                  </a:lnTo>
                  <a:lnTo>
                    <a:pt x="1283" y="900"/>
                  </a:lnTo>
                  <a:lnTo>
                    <a:pt x="1271" y="937"/>
                  </a:lnTo>
                  <a:lnTo>
                    <a:pt x="1244" y="979"/>
                  </a:lnTo>
                  <a:lnTo>
                    <a:pt x="1209" y="1014"/>
                  </a:lnTo>
                  <a:lnTo>
                    <a:pt x="1182" y="1030"/>
                  </a:lnTo>
                  <a:lnTo>
                    <a:pt x="1161" y="104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1089025" algn="ctr">
                <a:tabLst>
                  <a:tab pos="1143000" algn="l"/>
                </a:tabLst>
              </a:pPr>
              <a:r>
                <a:rPr lang="en-US" b="1" dirty="0" smtClean="0">
                  <a:solidFill>
                    <a:schemeClr val="bg1"/>
                  </a:solidFill>
                </a:rPr>
                <a:t>  FL</a:t>
              </a:r>
              <a:endParaRPr lang="en-US" b="1" dirty="0">
                <a:solidFill>
                  <a:schemeClr val="bg1"/>
                </a:solidFill>
              </a:endParaRPr>
            </a:p>
            <a:p>
              <a:pPr marL="1089025" algn="ctr">
                <a:tabLst>
                  <a:tab pos="1143000" algn="l"/>
                </a:tabLst>
              </a:pPr>
              <a:r>
                <a:rPr lang="en-US" b="1" dirty="0" smtClean="0">
                  <a:solidFill>
                    <a:schemeClr val="bg1"/>
                  </a:solidFill>
                </a:rPr>
                <a:t>    80</a:t>
              </a:r>
              <a:r>
                <a:rPr lang="en-US" b="1" dirty="0" smtClean="0">
                  <a:solidFill>
                    <a:schemeClr val="bg1"/>
                  </a:solidFill>
                </a:rPr>
                <a:t>%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6682992" y="3229728"/>
              <a:ext cx="1386081" cy="604555"/>
            </a:xfrm>
            <a:custGeom>
              <a:avLst/>
              <a:gdLst/>
              <a:ahLst/>
              <a:cxnLst>
                <a:cxn ang="0">
                  <a:pos x="1444" y="49"/>
                </a:cxn>
                <a:cxn ang="0">
                  <a:pos x="1504" y="138"/>
                </a:cxn>
                <a:cxn ang="0">
                  <a:pos x="1486" y="162"/>
                </a:cxn>
                <a:cxn ang="0">
                  <a:pos x="1491" y="211"/>
                </a:cxn>
                <a:cxn ang="0">
                  <a:pos x="1458" y="245"/>
                </a:cxn>
                <a:cxn ang="0">
                  <a:pos x="1408" y="290"/>
                </a:cxn>
                <a:cxn ang="0">
                  <a:pos x="1369" y="285"/>
                </a:cxn>
                <a:cxn ang="0">
                  <a:pos x="1356" y="285"/>
                </a:cxn>
                <a:cxn ang="0">
                  <a:pos x="1376" y="295"/>
                </a:cxn>
                <a:cxn ang="0">
                  <a:pos x="1365" y="371"/>
                </a:cxn>
                <a:cxn ang="0">
                  <a:pos x="1413" y="387"/>
                </a:cxn>
                <a:cxn ang="0">
                  <a:pos x="1449" y="359"/>
                </a:cxn>
                <a:cxn ang="0">
                  <a:pos x="1398" y="443"/>
                </a:cxn>
                <a:cxn ang="0">
                  <a:pos x="1374" y="439"/>
                </a:cxn>
                <a:cxn ang="0">
                  <a:pos x="1295" y="469"/>
                </a:cxn>
                <a:cxn ang="0">
                  <a:pos x="1196" y="569"/>
                </a:cxn>
                <a:cxn ang="0">
                  <a:pos x="1172" y="658"/>
                </a:cxn>
                <a:cxn ang="0">
                  <a:pos x="1071" y="677"/>
                </a:cxn>
                <a:cxn ang="0">
                  <a:pos x="845" y="519"/>
                </a:cxn>
                <a:cxn ang="0">
                  <a:pos x="690" y="525"/>
                </a:cxn>
                <a:cxn ang="0">
                  <a:pos x="631" y="500"/>
                </a:cxn>
                <a:cxn ang="0">
                  <a:pos x="436" y="484"/>
                </a:cxn>
                <a:cxn ang="0">
                  <a:pos x="273" y="537"/>
                </a:cxn>
                <a:cxn ang="0">
                  <a:pos x="0" y="589"/>
                </a:cxn>
                <a:cxn ang="0">
                  <a:pos x="23" y="534"/>
                </a:cxn>
                <a:cxn ang="0">
                  <a:pos x="57" y="490"/>
                </a:cxn>
                <a:cxn ang="0">
                  <a:pos x="138" y="448"/>
                </a:cxn>
                <a:cxn ang="0">
                  <a:pos x="223" y="392"/>
                </a:cxn>
                <a:cxn ang="0">
                  <a:pos x="268" y="322"/>
                </a:cxn>
                <a:cxn ang="0">
                  <a:pos x="283" y="332"/>
                </a:cxn>
                <a:cxn ang="0">
                  <a:pos x="325" y="299"/>
                </a:cxn>
                <a:cxn ang="0">
                  <a:pos x="369" y="296"/>
                </a:cxn>
                <a:cxn ang="0">
                  <a:pos x="414" y="235"/>
                </a:cxn>
                <a:cxn ang="0">
                  <a:pos x="421" y="177"/>
                </a:cxn>
                <a:cxn ang="0">
                  <a:pos x="535" y="169"/>
                </a:cxn>
                <a:cxn ang="0">
                  <a:pos x="844" y="125"/>
                </a:cxn>
                <a:cxn ang="0">
                  <a:pos x="1261" y="35"/>
                </a:cxn>
                <a:cxn ang="0">
                  <a:pos x="1423" y="0"/>
                </a:cxn>
                <a:cxn ang="0">
                  <a:pos x="1491" y="307"/>
                </a:cxn>
                <a:cxn ang="0">
                  <a:pos x="1538" y="274"/>
                </a:cxn>
                <a:cxn ang="0">
                  <a:pos x="1534" y="193"/>
                </a:cxn>
                <a:cxn ang="0">
                  <a:pos x="1512" y="151"/>
                </a:cxn>
                <a:cxn ang="0">
                  <a:pos x="1547" y="203"/>
                </a:cxn>
                <a:cxn ang="0">
                  <a:pos x="1550" y="282"/>
                </a:cxn>
                <a:cxn ang="0">
                  <a:pos x="1487" y="321"/>
                </a:cxn>
                <a:cxn ang="0">
                  <a:pos x="1466" y="332"/>
                </a:cxn>
              </a:cxnLst>
              <a:rect l="0" t="0" r="r" b="b"/>
              <a:pathLst>
                <a:path w="1551" h="677">
                  <a:moveTo>
                    <a:pt x="1423" y="0"/>
                  </a:moveTo>
                  <a:cubicBezTo>
                    <a:pt x="1444" y="49"/>
                    <a:pt x="1444" y="49"/>
                    <a:pt x="1444" y="49"/>
                  </a:cubicBezTo>
                  <a:cubicBezTo>
                    <a:pt x="1479" y="114"/>
                    <a:pt x="1479" y="114"/>
                    <a:pt x="1479" y="114"/>
                  </a:cubicBezTo>
                  <a:cubicBezTo>
                    <a:pt x="1504" y="138"/>
                    <a:pt x="1504" y="138"/>
                    <a:pt x="1504" y="138"/>
                  </a:cubicBezTo>
                  <a:cubicBezTo>
                    <a:pt x="1510" y="160"/>
                    <a:pt x="1510" y="160"/>
                    <a:pt x="1510" y="160"/>
                  </a:cubicBezTo>
                  <a:cubicBezTo>
                    <a:pt x="1486" y="162"/>
                    <a:pt x="1486" y="162"/>
                    <a:pt x="1486" y="162"/>
                  </a:cubicBezTo>
                  <a:cubicBezTo>
                    <a:pt x="1494" y="169"/>
                    <a:pt x="1494" y="169"/>
                    <a:pt x="1494" y="169"/>
                  </a:cubicBezTo>
                  <a:cubicBezTo>
                    <a:pt x="1491" y="211"/>
                    <a:pt x="1491" y="211"/>
                    <a:pt x="1491" y="211"/>
                  </a:cubicBezTo>
                  <a:cubicBezTo>
                    <a:pt x="1465" y="224"/>
                    <a:pt x="1465" y="224"/>
                    <a:pt x="1465" y="224"/>
                  </a:cubicBezTo>
                  <a:cubicBezTo>
                    <a:pt x="1458" y="245"/>
                    <a:pt x="1458" y="245"/>
                    <a:pt x="1458" y="245"/>
                  </a:cubicBezTo>
                  <a:cubicBezTo>
                    <a:pt x="1445" y="274"/>
                    <a:pt x="1445" y="274"/>
                    <a:pt x="1445" y="274"/>
                  </a:cubicBezTo>
                  <a:cubicBezTo>
                    <a:pt x="1408" y="290"/>
                    <a:pt x="1408" y="290"/>
                    <a:pt x="1408" y="290"/>
                  </a:cubicBezTo>
                  <a:cubicBezTo>
                    <a:pt x="1384" y="287"/>
                    <a:pt x="1384" y="287"/>
                    <a:pt x="1384" y="287"/>
                  </a:cubicBezTo>
                  <a:cubicBezTo>
                    <a:pt x="1369" y="285"/>
                    <a:pt x="1369" y="285"/>
                    <a:pt x="1369" y="285"/>
                  </a:cubicBezTo>
                  <a:cubicBezTo>
                    <a:pt x="1353" y="272"/>
                    <a:pt x="1353" y="272"/>
                    <a:pt x="1353" y="272"/>
                  </a:cubicBezTo>
                  <a:cubicBezTo>
                    <a:pt x="1356" y="285"/>
                    <a:pt x="1356" y="285"/>
                    <a:pt x="1356" y="285"/>
                  </a:cubicBezTo>
                  <a:cubicBezTo>
                    <a:pt x="1356" y="295"/>
                    <a:pt x="1356" y="295"/>
                    <a:pt x="1356" y="295"/>
                  </a:cubicBezTo>
                  <a:cubicBezTo>
                    <a:pt x="1376" y="295"/>
                    <a:pt x="1376" y="295"/>
                    <a:pt x="1376" y="295"/>
                  </a:cubicBezTo>
                  <a:cubicBezTo>
                    <a:pt x="1384" y="308"/>
                    <a:pt x="1384" y="308"/>
                    <a:pt x="1384" y="308"/>
                  </a:cubicBezTo>
                  <a:cubicBezTo>
                    <a:pt x="1365" y="371"/>
                    <a:pt x="1365" y="371"/>
                    <a:pt x="1365" y="371"/>
                  </a:cubicBezTo>
                  <a:cubicBezTo>
                    <a:pt x="1407" y="371"/>
                    <a:pt x="1407" y="371"/>
                    <a:pt x="1407" y="371"/>
                  </a:cubicBezTo>
                  <a:cubicBezTo>
                    <a:pt x="1413" y="387"/>
                    <a:pt x="1413" y="387"/>
                    <a:pt x="1413" y="387"/>
                  </a:cubicBezTo>
                  <a:cubicBezTo>
                    <a:pt x="1436" y="364"/>
                    <a:pt x="1436" y="364"/>
                    <a:pt x="1436" y="364"/>
                  </a:cubicBezTo>
                  <a:cubicBezTo>
                    <a:pt x="1449" y="359"/>
                    <a:pt x="1449" y="359"/>
                    <a:pt x="1449" y="359"/>
                  </a:cubicBezTo>
                  <a:cubicBezTo>
                    <a:pt x="1429" y="395"/>
                    <a:pt x="1429" y="395"/>
                    <a:pt x="1429" y="395"/>
                  </a:cubicBezTo>
                  <a:cubicBezTo>
                    <a:pt x="1398" y="443"/>
                    <a:pt x="1398" y="443"/>
                    <a:pt x="1398" y="443"/>
                  </a:cubicBezTo>
                  <a:cubicBezTo>
                    <a:pt x="1386" y="443"/>
                    <a:pt x="1386" y="443"/>
                    <a:pt x="1386" y="443"/>
                  </a:cubicBezTo>
                  <a:cubicBezTo>
                    <a:pt x="1374" y="439"/>
                    <a:pt x="1374" y="439"/>
                    <a:pt x="1374" y="439"/>
                  </a:cubicBezTo>
                  <a:cubicBezTo>
                    <a:pt x="1347" y="445"/>
                    <a:pt x="1347" y="445"/>
                    <a:pt x="1347" y="445"/>
                  </a:cubicBezTo>
                  <a:cubicBezTo>
                    <a:pt x="1295" y="469"/>
                    <a:pt x="1295" y="469"/>
                    <a:pt x="1295" y="469"/>
                  </a:cubicBezTo>
                  <a:cubicBezTo>
                    <a:pt x="1230" y="523"/>
                    <a:pt x="1230" y="523"/>
                    <a:pt x="1230" y="523"/>
                  </a:cubicBezTo>
                  <a:cubicBezTo>
                    <a:pt x="1196" y="569"/>
                    <a:pt x="1196" y="569"/>
                    <a:pt x="1196" y="569"/>
                  </a:cubicBezTo>
                  <a:cubicBezTo>
                    <a:pt x="1177" y="634"/>
                    <a:pt x="1177" y="634"/>
                    <a:pt x="1177" y="634"/>
                  </a:cubicBezTo>
                  <a:cubicBezTo>
                    <a:pt x="1172" y="658"/>
                    <a:pt x="1172" y="658"/>
                    <a:pt x="1172" y="658"/>
                  </a:cubicBezTo>
                  <a:cubicBezTo>
                    <a:pt x="1125" y="663"/>
                    <a:pt x="1125" y="663"/>
                    <a:pt x="1125" y="663"/>
                  </a:cubicBezTo>
                  <a:cubicBezTo>
                    <a:pt x="1071" y="677"/>
                    <a:pt x="1071" y="677"/>
                    <a:pt x="1071" y="677"/>
                  </a:cubicBezTo>
                  <a:cubicBezTo>
                    <a:pt x="971" y="595"/>
                    <a:pt x="971" y="595"/>
                    <a:pt x="971" y="595"/>
                  </a:cubicBezTo>
                  <a:cubicBezTo>
                    <a:pt x="845" y="519"/>
                    <a:pt x="845" y="519"/>
                    <a:pt x="845" y="519"/>
                  </a:cubicBezTo>
                  <a:cubicBezTo>
                    <a:pt x="816" y="511"/>
                    <a:pt x="816" y="511"/>
                    <a:pt x="816" y="511"/>
                  </a:cubicBezTo>
                  <a:cubicBezTo>
                    <a:pt x="690" y="525"/>
                    <a:pt x="690" y="525"/>
                    <a:pt x="690" y="525"/>
                  </a:cubicBezTo>
                  <a:cubicBezTo>
                    <a:pt x="647" y="533"/>
                    <a:pt x="647" y="533"/>
                    <a:pt x="647" y="533"/>
                  </a:cubicBezTo>
                  <a:cubicBezTo>
                    <a:pt x="631" y="500"/>
                    <a:pt x="631" y="500"/>
                    <a:pt x="631" y="500"/>
                  </a:cubicBezTo>
                  <a:cubicBezTo>
                    <a:pt x="601" y="479"/>
                    <a:pt x="601" y="479"/>
                    <a:pt x="601" y="479"/>
                  </a:cubicBezTo>
                  <a:cubicBezTo>
                    <a:pt x="436" y="484"/>
                    <a:pt x="436" y="484"/>
                    <a:pt x="436" y="484"/>
                  </a:cubicBezTo>
                  <a:cubicBezTo>
                    <a:pt x="364" y="492"/>
                    <a:pt x="364" y="492"/>
                    <a:pt x="364" y="492"/>
                  </a:cubicBezTo>
                  <a:cubicBezTo>
                    <a:pt x="273" y="537"/>
                    <a:pt x="273" y="537"/>
                    <a:pt x="273" y="537"/>
                  </a:cubicBezTo>
                  <a:cubicBezTo>
                    <a:pt x="212" y="563"/>
                    <a:pt x="212" y="563"/>
                    <a:pt x="212" y="563"/>
                  </a:cubicBezTo>
                  <a:cubicBezTo>
                    <a:pt x="0" y="589"/>
                    <a:pt x="0" y="589"/>
                    <a:pt x="0" y="589"/>
                  </a:cubicBezTo>
                  <a:cubicBezTo>
                    <a:pt x="5" y="548"/>
                    <a:pt x="5" y="548"/>
                    <a:pt x="5" y="548"/>
                  </a:cubicBezTo>
                  <a:cubicBezTo>
                    <a:pt x="23" y="534"/>
                    <a:pt x="23" y="534"/>
                    <a:pt x="23" y="534"/>
                  </a:cubicBezTo>
                  <a:cubicBezTo>
                    <a:pt x="50" y="527"/>
                    <a:pt x="50" y="527"/>
                    <a:pt x="50" y="527"/>
                  </a:cubicBezTo>
                  <a:cubicBezTo>
                    <a:pt x="57" y="490"/>
                    <a:pt x="57" y="490"/>
                    <a:pt x="57" y="490"/>
                  </a:cubicBezTo>
                  <a:cubicBezTo>
                    <a:pt x="99" y="463"/>
                    <a:pt x="99" y="463"/>
                    <a:pt x="99" y="463"/>
                  </a:cubicBezTo>
                  <a:cubicBezTo>
                    <a:pt x="138" y="448"/>
                    <a:pt x="138" y="448"/>
                    <a:pt x="138" y="448"/>
                  </a:cubicBezTo>
                  <a:cubicBezTo>
                    <a:pt x="180" y="413"/>
                    <a:pt x="180" y="413"/>
                    <a:pt x="180" y="413"/>
                  </a:cubicBezTo>
                  <a:cubicBezTo>
                    <a:pt x="223" y="392"/>
                    <a:pt x="223" y="392"/>
                    <a:pt x="223" y="392"/>
                  </a:cubicBezTo>
                  <a:cubicBezTo>
                    <a:pt x="230" y="361"/>
                    <a:pt x="230" y="361"/>
                    <a:pt x="230" y="361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75" y="320"/>
                    <a:pt x="275" y="320"/>
                    <a:pt x="275" y="320"/>
                  </a:cubicBezTo>
                  <a:cubicBezTo>
                    <a:pt x="275" y="320"/>
                    <a:pt x="275" y="332"/>
                    <a:pt x="283" y="332"/>
                  </a:cubicBezTo>
                  <a:cubicBezTo>
                    <a:pt x="291" y="332"/>
                    <a:pt x="302" y="335"/>
                    <a:pt x="302" y="335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46" y="293"/>
                    <a:pt x="346" y="293"/>
                    <a:pt x="346" y="293"/>
                  </a:cubicBezTo>
                  <a:cubicBezTo>
                    <a:pt x="369" y="296"/>
                    <a:pt x="369" y="296"/>
                    <a:pt x="369" y="296"/>
                  </a:cubicBezTo>
                  <a:cubicBezTo>
                    <a:pt x="385" y="261"/>
                    <a:pt x="385" y="261"/>
                    <a:pt x="385" y="261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9" y="214"/>
                    <a:pt x="419" y="214"/>
                    <a:pt x="419" y="214"/>
                  </a:cubicBezTo>
                  <a:cubicBezTo>
                    <a:pt x="421" y="177"/>
                    <a:pt x="421" y="177"/>
                    <a:pt x="421" y="177"/>
                  </a:cubicBezTo>
                  <a:cubicBezTo>
                    <a:pt x="463" y="177"/>
                    <a:pt x="463" y="177"/>
                    <a:pt x="463" y="177"/>
                  </a:cubicBezTo>
                  <a:cubicBezTo>
                    <a:pt x="535" y="169"/>
                    <a:pt x="535" y="169"/>
                    <a:pt x="535" y="169"/>
                  </a:cubicBezTo>
                  <a:cubicBezTo>
                    <a:pt x="693" y="146"/>
                    <a:pt x="693" y="146"/>
                    <a:pt x="693" y="146"/>
                  </a:cubicBezTo>
                  <a:cubicBezTo>
                    <a:pt x="844" y="125"/>
                    <a:pt x="844" y="125"/>
                    <a:pt x="844" y="125"/>
                  </a:cubicBezTo>
                  <a:cubicBezTo>
                    <a:pt x="1061" y="78"/>
                    <a:pt x="1061" y="78"/>
                    <a:pt x="1061" y="78"/>
                  </a:cubicBezTo>
                  <a:cubicBezTo>
                    <a:pt x="1261" y="35"/>
                    <a:pt x="1261" y="35"/>
                    <a:pt x="1261" y="35"/>
                  </a:cubicBezTo>
                  <a:cubicBezTo>
                    <a:pt x="1372" y="11"/>
                    <a:pt x="1372" y="11"/>
                    <a:pt x="1372" y="11"/>
                  </a:cubicBezTo>
                  <a:lnTo>
                    <a:pt x="1423" y="0"/>
                  </a:lnTo>
                  <a:close/>
                  <a:moveTo>
                    <a:pt x="1466" y="332"/>
                  </a:moveTo>
                  <a:cubicBezTo>
                    <a:pt x="1491" y="307"/>
                    <a:pt x="1491" y="307"/>
                    <a:pt x="1491" y="307"/>
                  </a:cubicBezTo>
                  <a:cubicBezTo>
                    <a:pt x="1523" y="281"/>
                    <a:pt x="1523" y="281"/>
                    <a:pt x="1523" y="281"/>
                  </a:cubicBezTo>
                  <a:cubicBezTo>
                    <a:pt x="1538" y="274"/>
                    <a:pt x="1538" y="274"/>
                    <a:pt x="1538" y="274"/>
                  </a:cubicBezTo>
                  <a:cubicBezTo>
                    <a:pt x="1540" y="254"/>
                    <a:pt x="1540" y="254"/>
                    <a:pt x="1540" y="254"/>
                  </a:cubicBezTo>
                  <a:cubicBezTo>
                    <a:pt x="1534" y="193"/>
                    <a:pt x="1534" y="193"/>
                    <a:pt x="1534" y="193"/>
                  </a:cubicBezTo>
                  <a:cubicBezTo>
                    <a:pt x="1519" y="169"/>
                    <a:pt x="1519" y="169"/>
                    <a:pt x="1519" y="169"/>
                  </a:cubicBezTo>
                  <a:cubicBezTo>
                    <a:pt x="1512" y="151"/>
                    <a:pt x="1512" y="151"/>
                    <a:pt x="1512" y="151"/>
                  </a:cubicBezTo>
                  <a:cubicBezTo>
                    <a:pt x="1520" y="148"/>
                    <a:pt x="1520" y="148"/>
                    <a:pt x="1520" y="148"/>
                  </a:cubicBezTo>
                  <a:cubicBezTo>
                    <a:pt x="1547" y="203"/>
                    <a:pt x="1547" y="203"/>
                    <a:pt x="1547" y="203"/>
                  </a:cubicBezTo>
                  <a:cubicBezTo>
                    <a:pt x="1551" y="248"/>
                    <a:pt x="1551" y="248"/>
                    <a:pt x="1551" y="248"/>
                  </a:cubicBezTo>
                  <a:cubicBezTo>
                    <a:pt x="1550" y="282"/>
                    <a:pt x="1550" y="282"/>
                    <a:pt x="1550" y="282"/>
                  </a:cubicBezTo>
                  <a:cubicBezTo>
                    <a:pt x="1516" y="297"/>
                    <a:pt x="1516" y="297"/>
                    <a:pt x="1516" y="297"/>
                  </a:cubicBezTo>
                  <a:cubicBezTo>
                    <a:pt x="1487" y="321"/>
                    <a:pt x="1487" y="321"/>
                    <a:pt x="1487" y="321"/>
                  </a:cubicBezTo>
                  <a:cubicBezTo>
                    <a:pt x="1476" y="333"/>
                    <a:pt x="1476" y="333"/>
                    <a:pt x="1476" y="333"/>
                  </a:cubicBezTo>
                  <a:lnTo>
                    <a:pt x="1466" y="3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   NC – </a:t>
              </a:r>
              <a:r>
                <a:rPr lang="en-US" b="1" dirty="0" smtClean="0">
                  <a:solidFill>
                    <a:schemeClr val="bg1"/>
                  </a:solidFill>
                </a:rPr>
                <a:t>58%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28"/>
            <p:cNvSpPr>
              <a:spLocks/>
            </p:cNvSpPr>
            <p:nvPr/>
          </p:nvSpPr>
          <p:spPr bwMode="auto">
            <a:xfrm>
              <a:off x="5715702" y="3386913"/>
              <a:ext cx="1343212" cy="461661"/>
            </a:xfrm>
            <a:custGeom>
              <a:avLst/>
              <a:gdLst/>
              <a:ahLst/>
              <a:cxnLst>
                <a:cxn ang="0">
                  <a:pos x="1122" y="63"/>
                </a:cxn>
                <a:cxn ang="0">
                  <a:pos x="603" y="113"/>
                </a:cxn>
                <a:cxn ang="0">
                  <a:pos x="445" y="131"/>
                </a:cxn>
                <a:cxn ang="0">
                  <a:pos x="399" y="136"/>
                </a:cxn>
                <a:cxn ang="0">
                  <a:pos x="360" y="136"/>
                </a:cxn>
                <a:cxn ang="0">
                  <a:pos x="358" y="177"/>
                </a:cxn>
                <a:cxn ang="0">
                  <a:pos x="276" y="180"/>
                </a:cxn>
                <a:cxn ang="0">
                  <a:pos x="207" y="186"/>
                </a:cxn>
                <a:cxn ang="0">
                  <a:pos x="126" y="185"/>
                </a:cxn>
                <a:cxn ang="0">
                  <a:pos x="112" y="255"/>
                </a:cxn>
                <a:cxn ang="0">
                  <a:pos x="95" y="310"/>
                </a:cxn>
                <a:cxn ang="0">
                  <a:pos x="62" y="338"/>
                </a:cxn>
                <a:cxn ang="0">
                  <a:pos x="48" y="382"/>
                </a:cxn>
                <a:cxn ang="0">
                  <a:pos x="45" y="407"/>
                </a:cxn>
                <a:cxn ang="0">
                  <a:pos x="5" y="430"/>
                </a:cxn>
                <a:cxn ang="0">
                  <a:pos x="19" y="466"/>
                </a:cxn>
                <a:cxn ang="0">
                  <a:pos x="10" y="509"/>
                </a:cxn>
                <a:cxn ang="0">
                  <a:pos x="0" y="517"/>
                </a:cxn>
                <a:cxn ang="0">
                  <a:pos x="1082" y="413"/>
                </a:cxn>
                <a:cxn ang="0">
                  <a:pos x="1086" y="374"/>
                </a:cxn>
                <a:cxn ang="0">
                  <a:pos x="1104" y="359"/>
                </a:cxn>
                <a:cxn ang="0">
                  <a:pos x="1132" y="351"/>
                </a:cxn>
                <a:cxn ang="0">
                  <a:pos x="1139" y="314"/>
                </a:cxn>
                <a:cxn ang="0">
                  <a:pos x="1180" y="287"/>
                </a:cxn>
                <a:cxn ang="0">
                  <a:pos x="1220" y="272"/>
                </a:cxn>
                <a:cxn ang="0">
                  <a:pos x="1261" y="236"/>
                </a:cxn>
                <a:cxn ang="0">
                  <a:pos x="1305" y="216"/>
                </a:cxn>
                <a:cxn ang="0">
                  <a:pos x="1311" y="185"/>
                </a:cxn>
                <a:cxn ang="0">
                  <a:pos x="1351" y="146"/>
                </a:cxn>
                <a:cxn ang="0">
                  <a:pos x="1357" y="144"/>
                </a:cxn>
                <a:cxn ang="0">
                  <a:pos x="1365" y="156"/>
                </a:cxn>
                <a:cxn ang="0">
                  <a:pos x="1385" y="159"/>
                </a:cxn>
                <a:cxn ang="0">
                  <a:pos x="1407" y="123"/>
                </a:cxn>
                <a:cxn ang="0">
                  <a:pos x="1428" y="117"/>
                </a:cxn>
                <a:cxn ang="0">
                  <a:pos x="1451" y="120"/>
                </a:cxn>
                <a:cxn ang="0">
                  <a:pos x="1467" y="85"/>
                </a:cxn>
                <a:cxn ang="0">
                  <a:pos x="1496" y="58"/>
                </a:cxn>
                <a:cxn ang="0">
                  <a:pos x="1500" y="39"/>
                </a:cxn>
                <a:cxn ang="0">
                  <a:pos x="1503" y="2"/>
                </a:cxn>
                <a:cxn ang="0">
                  <a:pos x="1482" y="0"/>
                </a:cxn>
                <a:cxn ang="0">
                  <a:pos x="1456" y="20"/>
                </a:cxn>
                <a:cxn ang="0">
                  <a:pos x="1386" y="20"/>
                </a:cxn>
                <a:cxn ang="0">
                  <a:pos x="1202" y="44"/>
                </a:cxn>
                <a:cxn ang="0">
                  <a:pos x="1122" y="63"/>
                </a:cxn>
              </a:cxnLst>
              <a:rect l="0" t="0" r="r" b="b"/>
              <a:pathLst>
                <a:path w="1503" h="517">
                  <a:moveTo>
                    <a:pt x="1122" y="63"/>
                  </a:moveTo>
                  <a:cubicBezTo>
                    <a:pt x="603" y="113"/>
                    <a:pt x="603" y="113"/>
                    <a:pt x="603" y="113"/>
                  </a:cubicBezTo>
                  <a:cubicBezTo>
                    <a:pt x="445" y="131"/>
                    <a:pt x="445" y="131"/>
                    <a:pt x="445" y="131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0" y="136"/>
                    <a:pt x="360" y="136"/>
                    <a:pt x="360" y="136"/>
                  </a:cubicBezTo>
                  <a:cubicBezTo>
                    <a:pt x="358" y="177"/>
                    <a:pt x="358" y="177"/>
                    <a:pt x="358" y="177"/>
                  </a:cubicBezTo>
                  <a:cubicBezTo>
                    <a:pt x="276" y="180"/>
                    <a:pt x="276" y="180"/>
                    <a:pt x="276" y="180"/>
                  </a:cubicBezTo>
                  <a:cubicBezTo>
                    <a:pt x="207" y="186"/>
                    <a:pt x="207" y="186"/>
                    <a:pt x="207" y="186"/>
                  </a:cubicBezTo>
                  <a:cubicBezTo>
                    <a:pt x="126" y="185"/>
                    <a:pt x="126" y="185"/>
                    <a:pt x="126" y="185"/>
                  </a:cubicBezTo>
                  <a:cubicBezTo>
                    <a:pt x="112" y="255"/>
                    <a:pt x="112" y="255"/>
                    <a:pt x="112" y="255"/>
                  </a:cubicBezTo>
                  <a:cubicBezTo>
                    <a:pt x="95" y="310"/>
                    <a:pt x="95" y="310"/>
                    <a:pt x="95" y="310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48" y="382"/>
                    <a:pt x="48" y="382"/>
                    <a:pt x="48" y="382"/>
                  </a:cubicBezTo>
                  <a:cubicBezTo>
                    <a:pt x="45" y="407"/>
                    <a:pt x="45" y="407"/>
                    <a:pt x="45" y="407"/>
                  </a:cubicBezTo>
                  <a:cubicBezTo>
                    <a:pt x="5" y="430"/>
                    <a:pt x="5" y="430"/>
                    <a:pt x="5" y="430"/>
                  </a:cubicBezTo>
                  <a:cubicBezTo>
                    <a:pt x="19" y="466"/>
                    <a:pt x="19" y="466"/>
                    <a:pt x="19" y="466"/>
                  </a:cubicBezTo>
                  <a:cubicBezTo>
                    <a:pt x="10" y="509"/>
                    <a:pt x="10" y="509"/>
                    <a:pt x="10" y="509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1082" y="413"/>
                    <a:pt x="1082" y="413"/>
                    <a:pt x="1082" y="413"/>
                  </a:cubicBezTo>
                  <a:cubicBezTo>
                    <a:pt x="1086" y="374"/>
                    <a:pt x="1086" y="374"/>
                    <a:pt x="1086" y="374"/>
                  </a:cubicBezTo>
                  <a:cubicBezTo>
                    <a:pt x="1104" y="359"/>
                    <a:pt x="1104" y="359"/>
                    <a:pt x="1104" y="359"/>
                  </a:cubicBezTo>
                  <a:cubicBezTo>
                    <a:pt x="1132" y="351"/>
                    <a:pt x="1132" y="351"/>
                    <a:pt x="1132" y="351"/>
                  </a:cubicBezTo>
                  <a:cubicBezTo>
                    <a:pt x="1139" y="314"/>
                    <a:pt x="1139" y="314"/>
                    <a:pt x="1139" y="314"/>
                  </a:cubicBezTo>
                  <a:cubicBezTo>
                    <a:pt x="1180" y="287"/>
                    <a:pt x="1180" y="287"/>
                    <a:pt x="1180" y="287"/>
                  </a:cubicBezTo>
                  <a:cubicBezTo>
                    <a:pt x="1220" y="272"/>
                    <a:pt x="1220" y="272"/>
                    <a:pt x="1220" y="272"/>
                  </a:cubicBezTo>
                  <a:cubicBezTo>
                    <a:pt x="1261" y="236"/>
                    <a:pt x="1261" y="236"/>
                    <a:pt x="1261" y="236"/>
                  </a:cubicBezTo>
                  <a:cubicBezTo>
                    <a:pt x="1305" y="216"/>
                    <a:pt x="1305" y="216"/>
                    <a:pt x="1305" y="216"/>
                  </a:cubicBezTo>
                  <a:cubicBezTo>
                    <a:pt x="1311" y="185"/>
                    <a:pt x="1311" y="185"/>
                    <a:pt x="1311" y="185"/>
                  </a:cubicBezTo>
                  <a:cubicBezTo>
                    <a:pt x="1351" y="146"/>
                    <a:pt x="1351" y="146"/>
                    <a:pt x="1351" y="146"/>
                  </a:cubicBezTo>
                  <a:cubicBezTo>
                    <a:pt x="1357" y="144"/>
                    <a:pt x="1357" y="144"/>
                    <a:pt x="1357" y="144"/>
                  </a:cubicBezTo>
                  <a:cubicBezTo>
                    <a:pt x="1357" y="144"/>
                    <a:pt x="1357" y="156"/>
                    <a:pt x="1365" y="156"/>
                  </a:cubicBezTo>
                  <a:cubicBezTo>
                    <a:pt x="1373" y="156"/>
                    <a:pt x="1385" y="159"/>
                    <a:pt x="1385" y="159"/>
                  </a:cubicBezTo>
                  <a:cubicBezTo>
                    <a:pt x="1407" y="123"/>
                    <a:pt x="1407" y="123"/>
                    <a:pt x="1407" y="123"/>
                  </a:cubicBezTo>
                  <a:cubicBezTo>
                    <a:pt x="1428" y="117"/>
                    <a:pt x="1428" y="117"/>
                    <a:pt x="1428" y="117"/>
                  </a:cubicBezTo>
                  <a:cubicBezTo>
                    <a:pt x="1451" y="120"/>
                    <a:pt x="1451" y="120"/>
                    <a:pt x="1451" y="120"/>
                  </a:cubicBezTo>
                  <a:cubicBezTo>
                    <a:pt x="1467" y="85"/>
                    <a:pt x="1467" y="85"/>
                    <a:pt x="1467" y="85"/>
                  </a:cubicBezTo>
                  <a:cubicBezTo>
                    <a:pt x="1496" y="58"/>
                    <a:pt x="1496" y="58"/>
                    <a:pt x="1496" y="58"/>
                  </a:cubicBezTo>
                  <a:cubicBezTo>
                    <a:pt x="1500" y="39"/>
                    <a:pt x="1500" y="39"/>
                    <a:pt x="1500" y="39"/>
                  </a:cubicBezTo>
                  <a:cubicBezTo>
                    <a:pt x="1503" y="2"/>
                    <a:pt x="1503" y="2"/>
                    <a:pt x="1503" y="2"/>
                  </a:cubicBezTo>
                  <a:cubicBezTo>
                    <a:pt x="1482" y="0"/>
                    <a:pt x="1482" y="0"/>
                    <a:pt x="1482" y="0"/>
                  </a:cubicBezTo>
                  <a:cubicBezTo>
                    <a:pt x="1456" y="20"/>
                    <a:pt x="1456" y="20"/>
                    <a:pt x="1456" y="20"/>
                  </a:cubicBezTo>
                  <a:cubicBezTo>
                    <a:pt x="1386" y="20"/>
                    <a:pt x="1386" y="20"/>
                    <a:pt x="1386" y="20"/>
                  </a:cubicBezTo>
                  <a:cubicBezTo>
                    <a:pt x="1202" y="44"/>
                    <a:pt x="1202" y="44"/>
                    <a:pt x="1202" y="44"/>
                  </a:cubicBezTo>
                  <a:lnTo>
                    <a:pt x="1122" y="6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TN – </a:t>
              </a:r>
              <a:r>
                <a:rPr lang="en-US" b="1" dirty="0" smtClean="0">
                  <a:solidFill>
                    <a:schemeClr val="bg1"/>
                  </a:solidFill>
                </a:rPr>
                <a:t>28%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6500525" y="3732059"/>
              <a:ext cx="834287" cy="877155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6" y="103"/>
                </a:cxn>
                <a:cxn ang="0">
                  <a:pos x="53" y="248"/>
                </a:cxn>
                <a:cxn ang="0">
                  <a:pos x="79" y="337"/>
                </a:cxn>
                <a:cxn ang="0">
                  <a:pos x="108" y="445"/>
                </a:cxn>
                <a:cxn ang="0">
                  <a:pos x="132" y="500"/>
                </a:cxn>
                <a:cxn ang="0">
                  <a:pos x="149" y="523"/>
                </a:cxn>
                <a:cxn ang="0">
                  <a:pos x="131" y="589"/>
                </a:cxn>
                <a:cxn ang="0">
                  <a:pos x="143" y="640"/>
                </a:cxn>
                <a:cxn ang="0">
                  <a:pos x="139" y="704"/>
                </a:cxn>
                <a:cxn ang="0">
                  <a:pos x="156" y="717"/>
                </a:cxn>
                <a:cxn ang="0">
                  <a:pos x="176" y="771"/>
                </a:cxn>
                <a:cxn ang="0">
                  <a:pos x="258" y="789"/>
                </a:cxn>
                <a:cxn ang="0">
                  <a:pos x="522" y="773"/>
                </a:cxn>
                <a:cxn ang="0">
                  <a:pos x="603" y="768"/>
                </a:cxn>
                <a:cxn ang="0">
                  <a:pos x="626" y="798"/>
                </a:cxn>
                <a:cxn ang="0">
                  <a:pos x="615" y="726"/>
                </a:cxn>
                <a:cxn ang="0">
                  <a:pos x="671" y="719"/>
                </a:cxn>
                <a:cxn ang="0">
                  <a:pos x="706" y="671"/>
                </a:cxn>
                <a:cxn ang="0">
                  <a:pos x="736" y="555"/>
                </a:cxn>
                <a:cxn ang="0">
                  <a:pos x="759" y="484"/>
                </a:cxn>
                <a:cxn ang="0">
                  <a:pos x="740" y="478"/>
                </a:cxn>
                <a:cxn ang="0">
                  <a:pos x="713" y="450"/>
                </a:cxn>
                <a:cxn ang="0">
                  <a:pos x="684" y="405"/>
                </a:cxn>
                <a:cxn ang="0">
                  <a:pos x="650" y="360"/>
                </a:cxn>
                <a:cxn ang="0">
                  <a:pos x="592" y="292"/>
                </a:cxn>
                <a:cxn ang="0">
                  <a:pos x="564" y="256"/>
                </a:cxn>
                <a:cxn ang="0">
                  <a:pos x="529" y="229"/>
                </a:cxn>
                <a:cxn ang="0">
                  <a:pos x="485" y="188"/>
                </a:cxn>
                <a:cxn ang="0">
                  <a:pos x="445" y="161"/>
                </a:cxn>
                <a:cxn ang="0">
                  <a:pos x="421" y="126"/>
                </a:cxn>
                <a:cxn ang="0">
                  <a:pos x="365" y="86"/>
                </a:cxn>
                <a:cxn ang="0">
                  <a:pos x="323" y="56"/>
                </a:cxn>
                <a:cxn ang="0">
                  <a:pos x="327" y="26"/>
                </a:cxn>
                <a:cxn ang="0">
                  <a:pos x="340" y="0"/>
                </a:cxn>
              </a:cxnLst>
              <a:rect l="0" t="0" r="r" b="b"/>
              <a:pathLst>
                <a:path w="759" h="798">
                  <a:moveTo>
                    <a:pt x="0" y="40"/>
                  </a:moveTo>
                  <a:lnTo>
                    <a:pt x="0" y="58"/>
                  </a:lnTo>
                  <a:lnTo>
                    <a:pt x="1" y="75"/>
                  </a:lnTo>
                  <a:lnTo>
                    <a:pt x="6" y="103"/>
                  </a:lnTo>
                  <a:lnTo>
                    <a:pt x="34" y="167"/>
                  </a:lnTo>
                  <a:lnTo>
                    <a:pt x="53" y="248"/>
                  </a:lnTo>
                  <a:lnTo>
                    <a:pt x="66" y="297"/>
                  </a:lnTo>
                  <a:lnTo>
                    <a:pt x="79" y="337"/>
                  </a:lnTo>
                  <a:lnTo>
                    <a:pt x="91" y="393"/>
                  </a:lnTo>
                  <a:lnTo>
                    <a:pt x="108" y="445"/>
                  </a:lnTo>
                  <a:lnTo>
                    <a:pt x="128" y="472"/>
                  </a:lnTo>
                  <a:lnTo>
                    <a:pt x="132" y="500"/>
                  </a:lnTo>
                  <a:lnTo>
                    <a:pt x="149" y="506"/>
                  </a:lnTo>
                  <a:lnTo>
                    <a:pt x="149" y="523"/>
                  </a:lnTo>
                  <a:lnTo>
                    <a:pt x="136" y="563"/>
                  </a:lnTo>
                  <a:lnTo>
                    <a:pt x="131" y="589"/>
                  </a:lnTo>
                  <a:lnTo>
                    <a:pt x="130" y="605"/>
                  </a:lnTo>
                  <a:lnTo>
                    <a:pt x="143" y="640"/>
                  </a:lnTo>
                  <a:lnTo>
                    <a:pt x="145" y="684"/>
                  </a:lnTo>
                  <a:lnTo>
                    <a:pt x="139" y="704"/>
                  </a:lnTo>
                  <a:lnTo>
                    <a:pt x="144" y="710"/>
                  </a:lnTo>
                  <a:lnTo>
                    <a:pt x="156" y="717"/>
                  </a:lnTo>
                  <a:lnTo>
                    <a:pt x="157" y="743"/>
                  </a:lnTo>
                  <a:lnTo>
                    <a:pt x="176" y="771"/>
                  </a:lnTo>
                  <a:lnTo>
                    <a:pt x="194" y="788"/>
                  </a:lnTo>
                  <a:lnTo>
                    <a:pt x="258" y="789"/>
                  </a:lnTo>
                  <a:lnTo>
                    <a:pt x="347" y="784"/>
                  </a:lnTo>
                  <a:lnTo>
                    <a:pt x="522" y="773"/>
                  </a:lnTo>
                  <a:lnTo>
                    <a:pt x="566" y="768"/>
                  </a:lnTo>
                  <a:lnTo>
                    <a:pt x="603" y="768"/>
                  </a:lnTo>
                  <a:lnTo>
                    <a:pt x="605" y="792"/>
                  </a:lnTo>
                  <a:lnTo>
                    <a:pt x="626" y="798"/>
                  </a:lnTo>
                  <a:lnTo>
                    <a:pt x="628" y="762"/>
                  </a:lnTo>
                  <a:lnTo>
                    <a:pt x="615" y="726"/>
                  </a:lnTo>
                  <a:lnTo>
                    <a:pt x="624" y="713"/>
                  </a:lnTo>
                  <a:lnTo>
                    <a:pt x="671" y="719"/>
                  </a:lnTo>
                  <a:lnTo>
                    <a:pt x="712" y="722"/>
                  </a:lnTo>
                  <a:lnTo>
                    <a:pt x="706" y="671"/>
                  </a:lnTo>
                  <a:lnTo>
                    <a:pt x="724" y="589"/>
                  </a:lnTo>
                  <a:lnTo>
                    <a:pt x="736" y="555"/>
                  </a:lnTo>
                  <a:lnTo>
                    <a:pt x="732" y="534"/>
                  </a:lnTo>
                  <a:lnTo>
                    <a:pt x="759" y="484"/>
                  </a:lnTo>
                  <a:lnTo>
                    <a:pt x="755" y="472"/>
                  </a:lnTo>
                  <a:lnTo>
                    <a:pt x="740" y="478"/>
                  </a:lnTo>
                  <a:lnTo>
                    <a:pt x="719" y="467"/>
                  </a:lnTo>
                  <a:lnTo>
                    <a:pt x="713" y="450"/>
                  </a:lnTo>
                  <a:lnTo>
                    <a:pt x="702" y="422"/>
                  </a:lnTo>
                  <a:lnTo>
                    <a:pt x="684" y="405"/>
                  </a:lnTo>
                  <a:lnTo>
                    <a:pt x="663" y="399"/>
                  </a:lnTo>
                  <a:lnTo>
                    <a:pt x="650" y="360"/>
                  </a:lnTo>
                  <a:lnTo>
                    <a:pt x="626" y="308"/>
                  </a:lnTo>
                  <a:lnTo>
                    <a:pt x="592" y="292"/>
                  </a:lnTo>
                  <a:lnTo>
                    <a:pt x="575" y="277"/>
                  </a:lnTo>
                  <a:lnTo>
                    <a:pt x="564" y="256"/>
                  </a:lnTo>
                  <a:lnTo>
                    <a:pt x="547" y="240"/>
                  </a:lnTo>
                  <a:lnTo>
                    <a:pt x="529" y="229"/>
                  </a:lnTo>
                  <a:lnTo>
                    <a:pt x="510" y="205"/>
                  </a:lnTo>
                  <a:lnTo>
                    <a:pt x="485" y="188"/>
                  </a:lnTo>
                  <a:lnTo>
                    <a:pt x="449" y="173"/>
                  </a:lnTo>
                  <a:lnTo>
                    <a:pt x="445" y="161"/>
                  </a:lnTo>
                  <a:lnTo>
                    <a:pt x="425" y="137"/>
                  </a:lnTo>
                  <a:lnTo>
                    <a:pt x="421" y="126"/>
                  </a:lnTo>
                  <a:lnTo>
                    <a:pt x="393" y="85"/>
                  </a:lnTo>
                  <a:lnTo>
                    <a:pt x="365" y="86"/>
                  </a:lnTo>
                  <a:lnTo>
                    <a:pt x="334" y="66"/>
                  </a:lnTo>
                  <a:lnTo>
                    <a:pt x="323" y="56"/>
                  </a:lnTo>
                  <a:lnTo>
                    <a:pt x="320" y="42"/>
                  </a:lnTo>
                  <a:lnTo>
                    <a:pt x="327" y="26"/>
                  </a:lnTo>
                  <a:lnTo>
                    <a:pt x="345" y="17"/>
                  </a:lnTo>
                  <a:lnTo>
                    <a:pt x="3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GA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  </a:t>
              </a:r>
              <a:r>
                <a:rPr lang="en-US" b="1" dirty="0" smtClean="0">
                  <a:solidFill>
                    <a:schemeClr val="bg1"/>
                  </a:solidFill>
                </a:rPr>
                <a:t>29%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6853366" y="3657313"/>
              <a:ext cx="788121" cy="597960"/>
            </a:xfrm>
            <a:custGeom>
              <a:avLst/>
              <a:gdLst/>
              <a:ahLst/>
              <a:cxnLst>
                <a:cxn ang="0">
                  <a:pos x="433" y="536"/>
                </a:cxn>
                <a:cxn ang="0">
                  <a:pos x="418" y="544"/>
                </a:cxn>
                <a:cxn ang="0">
                  <a:pos x="397" y="534"/>
                </a:cxn>
                <a:cxn ang="0">
                  <a:pos x="391" y="517"/>
                </a:cxn>
                <a:cxn ang="0">
                  <a:pos x="380" y="487"/>
                </a:cxn>
                <a:cxn ang="0">
                  <a:pos x="363" y="470"/>
                </a:cxn>
                <a:cxn ang="0">
                  <a:pos x="341" y="465"/>
                </a:cxn>
                <a:cxn ang="0">
                  <a:pos x="328" y="426"/>
                </a:cxn>
                <a:cxn ang="0">
                  <a:pos x="306" y="378"/>
                </a:cxn>
                <a:cxn ang="0">
                  <a:pos x="272" y="361"/>
                </a:cxn>
                <a:cxn ang="0">
                  <a:pos x="254" y="346"/>
                </a:cxn>
                <a:cxn ang="0">
                  <a:pos x="244" y="325"/>
                </a:cxn>
                <a:cxn ang="0">
                  <a:pos x="227" y="309"/>
                </a:cxn>
                <a:cxn ang="0">
                  <a:pos x="209" y="299"/>
                </a:cxn>
                <a:cxn ang="0">
                  <a:pos x="190" y="275"/>
                </a:cxn>
                <a:cxn ang="0">
                  <a:pos x="165" y="256"/>
                </a:cxn>
                <a:cxn ang="0">
                  <a:pos x="128" y="242"/>
                </a:cxn>
                <a:cxn ang="0">
                  <a:pos x="124" y="230"/>
                </a:cxn>
                <a:cxn ang="0">
                  <a:pos x="105" y="206"/>
                </a:cxn>
                <a:cxn ang="0">
                  <a:pos x="101" y="195"/>
                </a:cxn>
                <a:cxn ang="0">
                  <a:pos x="73" y="152"/>
                </a:cxn>
                <a:cxn ang="0">
                  <a:pos x="45" y="154"/>
                </a:cxn>
                <a:cxn ang="0">
                  <a:pos x="13" y="134"/>
                </a:cxn>
                <a:cxn ang="0">
                  <a:pos x="2" y="124"/>
                </a:cxn>
                <a:cxn ang="0">
                  <a:pos x="0" y="109"/>
                </a:cxn>
                <a:cxn ang="0">
                  <a:pos x="6" y="93"/>
                </a:cxn>
                <a:cxn ang="0">
                  <a:pos x="24" y="86"/>
                </a:cxn>
                <a:cxn ang="0">
                  <a:pos x="20" y="67"/>
                </a:cxn>
                <a:cxn ang="0">
                  <a:pos x="67" y="47"/>
                </a:cxn>
                <a:cxn ang="0">
                  <a:pos x="141" y="11"/>
                </a:cxn>
                <a:cxn ang="0">
                  <a:pos x="205" y="4"/>
                </a:cxn>
                <a:cxn ang="0">
                  <a:pos x="336" y="0"/>
                </a:cxn>
                <a:cxn ang="0">
                  <a:pos x="357" y="16"/>
                </a:cxn>
                <a:cxn ang="0">
                  <a:pos x="371" y="43"/>
                </a:cxn>
                <a:cxn ang="0">
                  <a:pos x="406" y="38"/>
                </a:cxn>
                <a:cxn ang="0">
                  <a:pos x="508" y="26"/>
                </a:cxn>
                <a:cxn ang="0">
                  <a:pos x="532" y="33"/>
                </a:cxn>
                <a:cxn ang="0">
                  <a:pos x="634" y="95"/>
                </a:cxn>
                <a:cxn ang="0">
                  <a:pos x="717" y="160"/>
                </a:cxn>
                <a:cxn ang="0">
                  <a:pos x="672" y="205"/>
                </a:cxn>
                <a:cxn ang="0">
                  <a:pos x="651" y="255"/>
                </a:cxn>
                <a:cxn ang="0">
                  <a:pos x="648" y="306"/>
                </a:cxn>
                <a:cxn ang="0">
                  <a:pos x="634" y="312"/>
                </a:cxn>
                <a:cxn ang="0">
                  <a:pos x="625" y="335"/>
                </a:cxn>
                <a:cxn ang="0">
                  <a:pos x="606" y="340"/>
                </a:cxn>
                <a:cxn ang="0">
                  <a:pos x="589" y="369"/>
                </a:cxn>
                <a:cxn ang="0">
                  <a:pos x="566" y="391"/>
                </a:cxn>
                <a:cxn ang="0">
                  <a:pos x="548" y="419"/>
                </a:cxn>
                <a:cxn ang="0">
                  <a:pos x="535" y="426"/>
                </a:cxn>
                <a:cxn ang="0">
                  <a:pos x="506" y="453"/>
                </a:cxn>
                <a:cxn ang="0">
                  <a:pos x="482" y="455"/>
                </a:cxn>
                <a:cxn ang="0">
                  <a:pos x="490" y="481"/>
                </a:cxn>
                <a:cxn ang="0">
                  <a:pos x="450" y="526"/>
                </a:cxn>
                <a:cxn ang="0">
                  <a:pos x="433" y="536"/>
                </a:cxn>
              </a:cxnLst>
              <a:rect l="0" t="0" r="r" b="b"/>
              <a:pathLst>
                <a:path w="717" h="544">
                  <a:moveTo>
                    <a:pt x="433" y="536"/>
                  </a:moveTo>
                  <a:lnTo>
                    <a:pt x="418" y="544"/>
                  </a:lnTo>
                  <a:lnTo>
                    <a:pt x="397" y="534"/>
                  </a:lnTo>
                  <a:lnTo>
                    <a:pt x="391" y="517"/>
                  </a:lnTo>
                  <a:lnTo>
                    <a:pt x="380" y="487"/>
                  </a:lnTo>
                  <a:lnTo>
                    <a:pt x="363" y="470"/>
                  </a:lnTo>
                  <a:lnTo>
                    <a:pt x="341" y="465"/>
                  </a:lnTo>
                  <a:lnTo>
                    <a:pt x="328" y="426"/>
                  </a:lnTo>
                  <a:lnTo>
                    <a:pt x="306" y="378"/>
                  </a:lnTo>
                  <a:lnTo>
                    <a:pt x="272" y="361"/>
                  </a:lnTo>
                  <a:lnTo>
                    <a:pt x="254" y="346"/>
                  </a:lnTo>
                  <a:lnTo>
                    <a:pt x="244" y="325"/>
                  </a:lnTo>
                  <a:lnTo>
                    <a:pt x="227" y="309"/>
                  </a:lnTo>
                  <a:lnTo>
                    <a:pt x="209" y="299"/>
                  </a:lnTo>
                  <a:lnTo>
                    <a:pt x="190" y="275"/>
                  </a:lnTo>
                  <a:lnTo>
                    <a:pt x="165" y="256"/>
                  </a:lnTo>
                  <a:lnTo>
                    <a:pt x="128" y="242"/>
                  </a:lnTo>
                  <a:lnTo>
                    <a:pt x="124" y="230"/>
                  </a:lnTo>
                  <a:lnTo>
                    <a:pt x="105" y="206"/>
                  </a:lnTo>
                  <a:lnTo>
                    <a:pt x="101" y="195"/>
                  </a:lnTo>
                  <a:lnTo>
                    <a:pt x="73" y="152"/>
                  </a:lnTo>
                  <a:lnTo>
                    <a:pt x="45" y="154"/>
                  </a:lnTo>
                  <a:lnTo>
                    <a:pt x="13" y="134"/>
                  </a:lnTo>
                  <a:lnTo>
                    <a:pt x="2" y="124"/>
                  </a:lnTo>
                  <a:lnTo>
                    <a:pt x="0" y="109"/>
                  </a:lnTo>
                  <a:lnTo>
                    <a:pt x="6" y="93"/>
                  </a:lnTo>
                  <a:lnTo>
                    <a:pt x="24" y="86"/>
                  </a:lnTo>
                  <a:lnTo>
                    <a:pt x="20" y="67"/>
                  </a:lnTo>
                  <a:lnTo>
                    <a:pt x="67" y="47"/>
                  </a:lnTo>
                  <a:lnTo>
                    <a:pt x="141" y="11"/>
                  </a:lnTo>
                  <a:lnTo>
                    <a:pt x="205" y="4"/>
                  </a:lnTo>
                  <a:lnTo>
                    <a:pt x="336" y="0"/>
                  </a:lnTo>
                  <a:lnTo>
                    <a:pt x="357" y="16"/>
                  </a:lnTo>
                  <a:lnTo>
                    <a:pt x="371" y="43"/>
                  </a:lnTo>
                  <a:lnTo>
                    <a:pt x="406" y="38"/>
                  </a:lnTo>
                  <a:lnTo>
                    <a:pt x="508" y="26"/>
                  </a:lnTo>
                  <a:lnTo>
                    <a:pt x="532" y="33"/>
                  </a:lnTo>
                  <a:lnTo>
                    <a:pt x="634" y="95"/>
                  </a:lnTo>
                  <a:lnTo>
                    <a:pt x="717" y="160"/>
                  </a:lnTo>
                  <a:lnTo>
                    <a:pt x="672" y="205"/>
                  </a:lnTo>
                  <a:lnTo>
                    <a:pt x="651" y="255"/>
                  </a:lnTo>
                  <a:lnTo>
                    <a:pt x="648" y="306"/>
                  </a:lnTo>
                  <a:lnTo>
                    <a:pt x="634" y="312"/>
                  </a:lnTo>
                  <a:lnTo>
                    <a:pt x="625" y="335"/>
                  </a:lnTo>
                  <a:lnTo>
                    <a:pt x="606" y="340"/>
                  </a:lnTo>
                  <a:lnTo>
                    <a:pt x="589" y="369"/>
                  </a:lnTo>
                  <a:lnTo>
                    <a:pt x="566" y="391"/>
                  </a:lnTo>
                  <a:lnTo>
                    <a:pt x="548" y="419"/>
                  </a:lnTo>
                  <a:lnTo>
                    <a:pt x="535" y="426"/>
                  </a:lnTo>
                  <a:lnTo>
                    <a:pt x="506" y="453"/>
                  </a:lnTo>
                  <a:lnTo>
                    <a:pt x="482" y="455"/>
                  </a:lnTo>
                  <a:lnTo>
                    <a:pt x="490" y="481"/>
                  </a:lnTo>
                  <a:lnTo>
                    <a:pt x="450" y="526"/>
                  </a:lnTo>
                  <a:lnTo>
                    <a:pt x="433" y="53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SC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   </a:t>
              </a:r>
              <a:r>
                <a:rPr lang="en-US" b="1" dirty="0" smtClean="0">
                  <a:solidFill>
                    <a:schemeClr val="bg1"/>
                  </a:solidFill>
                </a:rPr>
                <a:t>21%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5828919" y="2978012"/>
              <a:ext cx="1150854" cy="573779"/>
            </a:xfrm>
            <a:custGeom>
              <a:avLst/>
              <a:gdLst/>
              <a:ahLst/>
              <a:cxnLst>
                <a:cxn ang="0">
                  <a:pos x="1265" y="314"/>
                </a:cxn>
                <a:cxn ang="0">
                  <a:pos x="1180" y="409"/>
                </a:cxn>
                <a:cxn ang="0">
                  <a:pos x="1167" y="447"/>
                </a:cxn>
                <a:cxn ang="0">
                  <a:pos x="1067" y="503"/>
                </a:cxn>
                <a:cxn ang="0">
                  <a:pos x="476" y="570"/>
                </a:cxn>
                <a:cxn ang="0">
                  <a:pos x="272" y="593"/>
                </a:cxn>
                <a:cxn ang="0">
                  <a:pos x="231" y="634"/>
                </a:cxn>
                <a:cxn ang="0">
                  <a:pos x="80" y="642"/>
                </a:cxn>
                <a:cxn ang="0">
                  <a:pos x="12" y="629"/>
                </a:cxn>
                <a:cxn ang="0">
                  <a:pos x="39" y="581"/>
                </a:cxn>
                <a:cxn ang="0">
                  <a:pos x="32" y="537"/>
                </a:cxn>
                <a:cxn ang="0">
                  <a:pos x="63" y="501"/>
                </a:cxn>
                <a:cxn ang="0">
                  <a:pos x="112" y="507"/>
                </a:cxn>
                <a:cxn ang="0">
                  <a:pos x="158" y="517"/>
                </a:cxn>
                <a:cxn ang="0">
                  <a:pos x="147" y="470"/>
                </a:cxn>
                <a:cxn ang="0">
                  <a:pos x="170" y="433"/>
                </a:cxn>
                <a:cxn ang="0">
                  <a:pos x="212" y="420"/>
                </a:cxn>
                <a:cxn ang="0">
                  <a:pos x="197" y="383"/>
                </a:cxn>
                <a:cxn ang="0">
                  <a:pos x="225" y="336"/>
                </a:cxn>
                <a:cxn ang="0">
                  <a:pos x="308" y="312"/>
                </a:cxn>
                <a:cxn ang="0">
                  <a:pos x="367" y="323"/>
                </a:cxn>
                <a:cxn ang="0">
                  <a:pos x="398" y="301"/>
                </a:cxn>
                <a:cxn ang="0">
                  <a:pos x="452" y="303"/>
                </a:cxn>
                <a:cxn ang="0">
                  <a:pos x="468" y="310"/>
                </a:cxn>
                <a:cxn ang="0">
                  <a:pos x="498" y="263"/>
                </a:cxn>
                <a:cxn ang="0">
                  <a:pos x="535" y="269"/>
                </a:cxn>
                <a:cxn ang="0">
                  <a:pos x="574" y="253"/>
                </a:cxn>
                <a:cxn ang="0">
                  <a:pos x="596" y="190"/>
                </a:cxn>
                <a:cxn ang="0">
                  <a:pos x="651" y="107"/>
                </a:cxn>
                <a:cxn ang="0">
                  <a:pos x="718" y="86"/>
                </a:cxn>
                <a:cxn ang="0">
                  <a:pos x="741" y="54"/>
                </a:cxn>
                <a:cxn ang="0">
                  <a:pos x="735" y="9"/>
                </a:cxn>
                <a:cxn ang="0">
                  <a:pos x="800" y="0"/>
                </a:cxn>
                <a:cxn ang="0">
                  <a:pos x="854" y="58"/>
                </a:cxn>
                <a:cxn ang="0">
                  <a:pos x="925" y="81"/>
                </a:cxn>
                <a:cxn ang="0">
                  <a:pos x="968" y="66"/>
                </a:cxn>
                <a:cxn ang="0">
                  <a:pos x="1046" y="74"/>
                </a:cxn>
                <a:cxn ang="0">
                  <a:pos x="1089" y="39"/>
                </a:cxn>
                <a:cxn ang="0">
                  <a:pos x="1114" y="61"/>
                </a:cxn>
                <a:cxn ang="0">
                  <a:pos x="1161" y="92"/>
                </a:cxn>
                <a:cxn ang="0">
                  <a:pos x="1170" y="165"/>
                </a:cxn>
                <a:cxn ang="0">
                  <a:pos x="1204" y="203"/>
                </a:cxn>
                <a:cxn ang="0">
                  <a:pos x="1263" y="274"/>
                </a:cxn>
              </a:cxnLst>
              <a:rect l="0" t="0" r="r" b="b"/>
              <a:pathLst>
                <a:path w="1288" h="642">
                  <a:moveTo>
                    <a:pt x="1288" y="290"/>
                  </a:moveTo>
                  <a:cubicBezTo>
                    <a:pt x="1265" y="314"/>
                    <a:pt x="1265" y="314"/>
                    <a:pt x="1265" y="314"/>
                  </a:cubicBezTo>
                  <a:cubicBezTo>
                    <a:pt x="1229" y="354"/>
                    <a:pt x="1229" y="354"/>
                    <a:pt x="1229" y="354"/>
                  </a:cubicBezTo>
                  <a:cubicBezTo>
                    <a:pt x="1180" y="409"/>
                    <a:pt x="1180" y="409"/>
                    <a:pt x="1180" y="409"/>
                  </a:cubicBezTo>
                  <a:cubicBezTo>
                    <a:pt x="1168" y="426"/>
                    <a:pt x="1168" y="426"/>
                    <a:pt x="1168" y="426"/>
                  </a:cubicBezTo>
                  <a:cubicBezTo>
                    <a:pt x="1167" y="447"/>
                    <a:pt x="1167" y="447"/>
                    <a:pt x="1167" y="447"/>
                  </a:cubicBezTo>
                  <a:cubicBezTo>
                    <a:pt x="1123" y="469"/>
                    <a:pt x="1123" y="469"/>
                    <a:pt x="1123" y="469"/>
                  </a:cubicBezTo>
                  <a:cubicBezTo>
                    <a:pt x="1067" y="503"/>
                    <a:pt x="1067" y="503"/>
                    <a:pt x="1067" y="503"/>
                  </a:cubicBezTo>
                  <a:cubicBezTo>
                    <a:pt x="995" y="521"/>
                    <a:pt x="995" y="521"/>
                    <a:pt x="995" y="521"/>
                  </a:cubicBezTo>
                  <a:cubicBezTo>
                    <a:pt x="476" y="570"/>
                    <a:pt x="476" y="570"/>
                    <a:pt x="476" y="570"/>
                  </a:cubicBezTo>
                  <a:cubicBezTo>
                    <a:pt x="318" y="587"/>
                    <a:pt x="318" y="587"/>
                    <a:pt x="318" y="587"/>
                  </a:cubicBezTo>
                  <a:cubicBezTo>
                    <a:pt x="272" y="593"/>
                    <a:pt x="272" y="593"/>
                    <a:pt x="272" y="593"/>
                  </a:cubicBezTo>
                  <a:cubicBezTo>
                    <a:pt x="233" y="592"/>
                    <a:pt x="233" y="592"/>
                    <a:pt x="233" y="592"/>
                  </a:cubicBezTo>
                  <a:cubicBezTo>
                    <a:pt x="231" y="634"/>
                    <a:pt x="231" y="634"/>
                    <a:pt x="231" y="634"/>
                  </a:cubicBezTo>
                  <a:cubicBezTo>
                    <a:pt x="149" y="636"/>
                    <a:pt x="149" y="636"/>
                    <a:pt x="149" y="636"/>
                  </a:cubicBezTo>
                  <a:cubicBezTo>
                    <a:pt x="80" y="642"/>
                    <a:pt x="80" y="642"/>
                    <a:pt x="80" y="642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12" y="629"/>
                    <a:pt x="12" y="629"/>
                    <a:pt x="12" y="629"/>
                  </a:cubicBezTo>
                  <a:cubicBezTo>
                    <a:pt x="37" y="613"/>
                    <a:pt x="37" y="613"/>
                    <a:pt x="37" y="613"/>
                  </a:cubicBezTo>
                  <a:cubicBezTo>
                    <a:pt x="39" y="581"/>
                    <a:pt x="39" y="581"/>
                    <a:pt x="39" y="581"/>
                  </a:cubicBezTo>
                  <a:cubicBezTo>
                    <a:pt x="48" y="563"/>
                    <a:pt x="48" y="563"/>
                    <a:pt x="48" y="563"/>
                  </a:cubicBezTo>
                  <a:cubicBezTo>
                    <a:pt x="32" y="537"/>
                    <a:pt x="32" y="537"/>
                    <a:pt x="32" y="537"/>
                  </a:cubicBezTo>
                  <a:cubicBezTo>
                    <a:pt x="40" y="518"/>
                    <a:pt x="40" y="518"/>
                    <a:pt x="40" y="518"/>
                  </a:cubicBezTo>
                  <a:cubicBezTo>
                    <a:pt x="63" y="501"/>
                    <a:pt x="63" y="501"/>
                    <a:pt x="63" y="501"/>
                  </a:cubicBezTo>
                  <a:cubicBezTo>
                    <a:pt x="84" y="494"/>
                    <a:pt x="84" y="494"/>
                    <a:pt x="84" y="494"/>
                  </a:cubicBezTo>
                  <a:cubicBezTo>
                    <a:pt x="112" y="507"/>
                    <a:pt x="112" y="507"/>
                    <a:pt x="112" y="507"/>
                  </a:cubicBezTo>
                  <a:cubicBezTo>
                    <a:pt x="147" y="520"/>
                    <a:pt x="147" y="520"/>
                    <a:pt x="147" y="520"/>
                  </a:cubicBezTo>
                  <a:cubicBezTo>
                    <a:pt x="158" y="517"/>
                    <a:pt x="158" y="517"/>
                    <a:pt x="158" y="517"/>
                  </a:cubicBezTo>
                  <a:cubicBezTo>
                    <a:pt x="160" y="494"/>
                    <a:pt x="160" y="494"/>
                    <a:pt x="160" y="494"/>
                  </a:cubicBezTo>
                  <a:cubicBezTo>
                    <a:pt x="147" y="470"/>
                    <a:pt x="147" y="470"/>
                    <a:pt x="147" y="470"/>
                  </a:cubicBezTo>
                  <a:cubicBezTo>
                    <a:pt x="150" y="447"/>
                    <a:pt x="150" y="447"/>
                    <a:pt x="150" y="447"/>
                  </a:cubicBezTo>
                  <a:cubicBezTo>
                    <a:pt x="170" y="433"/>
                    <a:pt x="170" y="433"/>
                    <a:pt x="170" y="433"/>
                  </a:cubicBezTo>
                  <a:cubicBezTo>
                    <a:pt x="196" y="426"/>
                    <a:pt x="196" y="426"/>
                    <a:pt x="196" y="426"/>
                  </a:cubicBezTo>
                  <a:cubicBezTo>
                    <a:pt x="212" y="420"/>
                    <a:pt x="212" y="420"/>
                    <a:pt x="212" y="420"/>
                  </a:cubicBezTo>
                  <a:cubicBezTo>
                    <a:pt x="204" y="402"/>
                    <a:pt x="204" y="402"/>
                    <a:pt x="204" y="402"/>
                  </a:cubicBezTo>
                  <a:cubicBezTo>
                    <a:pt x="197" y="383"/>
                    <a:pt x="197" y="383"/>
                    <a:pt x="197" y="383"/>
                  </a:cubicBezTo>
                  <a:cubicBezTo>
                    <a:pt x="212" y="373"/>
                    <a:pt x="212" y="373"/>
                    <a:pt x="212" y="373"/>
                  </a:cubicBezTo>
                  <a:cubicBezTo>
                    <a:pt x="212" y="372"/>
                    <a:pt x="225" y="337"/>
                    <a:pt x="225" y="336"/>
                  </a:cubicBezTo>
                  <a:cubicBezTo>
                    <a:pt x="255" y="321"/>
                    <a:pt x="255" y="321"/>
                    <a:pt x="255" y="321"/>
                  </a:cubicBezTo>
                  <a:cubicBezTo>
                    <a:pt x="308" y="312"/>
                    <a:pt x="308" y="312"/>
                    <a:pt x="308" y="312"/>
                  </a:cubicBezTo>
                  <a:cubicBezTo>
                    <a:pt x="353" y="307"/>
                    <a:pt x="353" y="307"/>
                    <a:pt x="353" y="307"/>
                  </a:cubicBezTo>
                  <a:cubicBezTo>
                    <a:pt x="367" y="323"/>
                    <a:pt x="367" y="323"/>
                    <a:pt x="367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398" y="301"/>
                    <a:pt x="398" y="301"/>
                    <a:pt x="398" y="301"/>
                  </a:cubicBezTo>
                  <a:cubicBezTo>
                    <a:pt x="430" y="288"/>
                    <a:pt x="430" y="288"/>
                    <a:pt x="430" y="288"/>
                  </a:cubicBezTo>
                  <a:cubicBezTo>
                    <a:pt x="452" y="303"/>
                    <a:pt x="452" y="303"/>
                    <a:pt x="452" y="303"/>
                  </a:cubicBezTo>
                  <a:cubicBezTo>
                    <a:pt x="456" y="313"/>
                    <a:pt x="456" y="313"/>
                    <a:pt x="456" y="313"/>
                  </a:cubicBezTo>
                  <a:cubicBezTo>
                    <a:pt x="468" y="310"/>
                    <a:pt x="468" y="310"/>
                    <a:pt x="468" y="310"/>
                  </a:cubicBezTo>
                  <a:cubicBezTo>
                    <a:pt x="467" y="280"/>
                    <a:pt x="467" y="280"/>
                    <a:pt x="467" y="280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519" y="252"/>
                    <a:pt x="519" y="252"/>
                    <a:pt x="519" y="252"/>
                  </a:cubicBezTo>
                  <a:cubicBezTo>
                    <a:pt x="535" y="269"/>
                    <a:pt x="535" y="269"/>
                    <a:pt x="535" y="269"/>
                  </a:cubicBezTo>
                  <a:cubicBezTo>
                    <a:pt x="568" y="268"/>
                    <a:pt x="568" y="268"/>
                    <a:pt x="568" y="268"/>
                  </a:cubicBezTo>
                  <a:cubicBezTo>
                    <a:pt x="574" y="253"/>
                    <a:pt x="574" y="253"/>
                    <a:pt x="574" y="253"/>
                  </a:cubicBezTo>
                  <a:cubicBezTo>
                    <a:pt x="570" y="230"/>
                    <a:pt x="570" y="230"/>
                    <a:pt x="570" y="230"/>
                  </a:cubicBezTo>
                  <a:cubicBezTo>
                    <a:pt x="596" y="190"/>
                    <a:pt x="596" y="190"/>
                    <a:pt x="596" y="190"/>
                  </a:cubicBezTo>
                  <a:cubicBezTo>
                    <a:pt x="644" y="156"/>
                    <a:pt x="644" y="156"/>
                    <a:pt x="644" y="156"/>
                  </a:cubicBezTo>
                  <a:cubicBezTo>
                    <a:pt x="651" y="107"/>
                    <a:pt x="651" y="107"/>
                    <a:pt x="651" y="107"/>
                  </a:cubicBezTo>
                  <a:cubicBezTo>
                    <a:pt x="680" y="103"/>
                    <a:pt x="680" y="103"/>
                    <a:pt x="680" y="103"/>
                  </a:cubicBezTo>
                  <a:cubicBezTo>
                    <a:pt x="718" y="86"/>
                    <a:pt x="718" y="86"/>
                    <a:pt x="718" y="86"/>
                  </a:cubicBezTo>
                  <a:cubicBezTo>
                    <a:pt x="742" y="69"/>
                    <a:pt x="742" y="69"/>
                    <a:pt x="742" y="69"/>
                  </a:cubicBezTo>
                  <a:cubicBezTo>
                    <a:pt x="741" y="54"/>
                    <a:pt x="741" y="54"/>
                    <a:pt x="741" y="54"/>
                  </a:cubicBezTo>
                  <a:cubicBezTo>
                    <a:pt x="729" y="39"/>
                    <a:pt x="729" y="39"/>
                    <a:pt x="729" y="39"/>
                  </a:cubicBezTo>
                  <a:cubicBezTo>
                    <a:pt x="735" y="9"/>
                    <a:pt x="735" y="9"/>
                    <a:pt x="735" y="9"/>
                  </a:cubicBezTo>
                  <a:cubicBezTo>
                    <a:pt x="777" y="8"/>
                    <a:pt x="777" y="8"/>
                    <a:pt x="777" y="8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833" y="15"/>
                    <a:pt x="833" y="15"/>
                    <a:pt x="833" y="15"/>
                  </a:cubicBezTo>
                  <a:cubicBezTo>
                    <a:pt x="854" y="58"/>
                    <a:pt x="854" y="58"/>
                    <a:pt x="854" y="58"/>
                  </a:cubicBezTo>
                  <a:cubicBezTo>
                    <a:pt x="905" y="59"/>
                    <a:pt x="905" y="59"/>
                    <a:pt x="905" y="59"/>
                  </a:cubicBezTo>
                  <a:cubicBezTo>
                    <a:pt x="925" y="81"/>
                    <a:pt x="925" y="81"/>
                    <a:pt x="925" y="81"/>
                  </a:cubicBezTo>
                  <a:cubicBezTo>
                    <a:pt x="942" y="79"/>
                    <a:pt x="942" y="79"/>
                    <a:pt x="942" y="79"/>
                  </a:cubicBezTo>
                  <a:cubicBezTo>
                    <a:pt x="968" y="66"/>
                    <a:pt x="968" y="66"/>
                    <a:pt x="968" y="66"/>
                  </a:cubicBezTo>
                  <a:cubicBezTo>
                    <a:pt x="1020" y="72"/>
                    <a:pt x="1020" y="72"/>
                    <a:pt x="1020" y="72"/>
                  </a:cubicBezTo>
                  <a:cubicBezTo>
                    <a:pt x="1046" y="74"/>
                    <a:pt x="1046" y="74"/>
                    <a:pt x="1046" y="74"/>
                  </a:cubicBezTo>
                  <a:cubicBezTo>
                    <a:pt x="1063" y="54"/>
                    <a:pt x="1063" y="54"/>
                    <a:pt x="1063" y="54"/>
                  </a:cubicBezTo>
                  <a:cubicBezTo>
                    <a:pt x="1089" y="39"/>
                    <a:pt x="1089" y="39"/>
                    <a:pt x="1089" y="39"/>
                  </a:cubicBezTo>
                  <a:cubicBezTo>
                    <a:pt x="1108" y="32"/>
                    <a:pt x="1108" y="32"/>
                    <a:pt x="1108" y="32"/>
                  </a:cubicBezTo>
                  <a:cubicBezTo>
                    <a:pt x="1114" y="61"/>
                    <a:pt x="1114" y="61"/>
                    <a:pt x="1114" y="61"/>
                  </a:cubicBezTo>
                  <a:cubicBezTo>
                    <a:pt x="1135" y="71"/>
                    <a:pt x="1135" y="71"/>
                    <a:pt x="1135" y="71"/>
                  </a:cubicBezTo>
                  <a:cubicBezTo>
                    <a:pt x="1161" y="92"/>
                    <a:pt x="1161" y="92"/>
                    <a:pt x="1161" y="92"/>
                  </a:cubicBezTo>
                  <a:cubicBezTo>
                    <a:pt x="1162" y="149"/>
                    <a:pt x="1162" y="149"/>
                    <a:pt x="1162" y="149"/>
                  </a:cubicBezTo>
                  <a:cubicBezTo>
                    <a:pt x="1170" y="165"/>
                    <a:pt x="1170" y="165"/>
                    <a:pt x="1170" y="165"/>
                  </a:cubicBezTo>
                  <a:cubicBezTo>
                    <a:pt x="1196" y="180"/>
                    <a:pt x="1196" y="180"/>
                    <a:pt x="1196" y="180"/>
                  </a:cubicBezTo>
                  <a:cubicBezTo>
                    <a:pt x="1204" y="203"/>
                    <a:pt x="1204" y="203"/>
                    <a:pt x="1204" y="203"/>
                  </a:cubicBezTo>
                  <a:cubicBezTo>
                    <a:pt x="1245" y="237"/>
                    <a:pt x="1245" y="237"/>
                    <a:pt x="1245" y="237"/>
                  </a:cubicBezTo>
                  <a:cubicBezTo>
                    <a:pt x="1263" y="274"/>
                    <a:pt x="1263" y="274"/>
                    <a:pt x="1263" y="274"/>
                  </a:cubicBezTo>
                  <a:lnTo>
                    <a:pt x="1288" y="29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   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    KY – </a:t>
              </a:r>
              <a:r>
                <a:rPr lang="en-US" b="1" dirty="0" smtClean="0">
                  <a:solidFill>
                    <a:schemeClr val="bg1"/>
                  </a:solidFill>
                </a:rPr>
                <a:t>23%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6096023" y="3776027"/>
              <a:ext cx="580373" cy="963992"/>
            </a:xfrm>
            <a:custGeom>
              <a:avLst/>
              <a:gdLst/>
              <a:ahLst/>
              <a:cxnLst>
                <a:cxn ang="0">
                  <a:pos x="34" y="853"/>
                </a:cxn>
                <a:cxn ang="0">
                  <a:pos x="22" y="737"/>
                </a:cxn>
                <a:cxn ang="0">
                  <a:pos x="0" y="584"/>
                </a:cxn>
                <a:cxn ang="0">
                  <a:pos x="1" y="470"/>
                </a:cxn>
                <a:cxn ang="0">
                  <a:pos x="8" y="218"/>
                </a:cxn>
                <a:cxn ang="0">
                  <a:pos x="7" y="82"/>
                </a:cxn>
                <a:cxn ang="0">
                  <a:pos x="8" y="30"/>
                </a:cxn>
                <a:cxn ang="0">
                  <a:pos x="369" y="0"/>
                </a:cxn>
                <a:cxn ang="0">
                  <a:pos x="369" y="18"/>
                </a:cxn>
                <a:cxn ang="0">
                  <a:pos x="369" y="35"/>
                </a:cxn>
                <a:cxn ang="0">
                  <a:pos x="375" y="63"/>
                </a:cxn>
                <a:cxn ang="0">
                  <a:pos x="403" y="127"/>
                </a:cxn>
                <a:cxn ang="0">
                  <a:pos x="422" y="208"/>
                </a:cxn>
                <a:cxn ang="0">
                  <a:pos x="434" y="257"/>
                </a:cxn>
                <a:cxn ang="0">
                  <a:pos x="447" y="297"/>
                </a:cxn>
                <a:cxn ang="0">
                  <a:pos x="459" y="353"/>
                </a:cxn>
                <a:cxn ang="0">
                  <a:pos x="476" y="405"/>
                </a:cxn>
                <a:cxn ang="0">
                  <a:pos x="497" y="432"/>
                </a:cxn>
                <a:cxn ang="0">
                  <a:pos x="501" y="460"/>
                </a:cxn>
                <a:cxn ang="0">
                  <a:pos x="517" y="466"/>
                </a:cxn>
                <a:cxn ang="0">
                  <a:pos x="518" y="483"/>
                </a:cxn>
                <a:cxn ang="0">
                  <a:pos x="504" y="523"/>
                </a:cxn>
                <a:cxn ang="0">
                  <a:pos x="500" y="549"/>
                </a:cxn>
                <a:cxn ang="0">
                  <a:pos x="499" y="565"/>
                </a:cxn>
                <a:cxn ang="0">
                  <a:pos x="512" y="600"/>
                </a:cxn>
                <a:cxn ang="0">
                  <a:pos x="514" y="644"/>
                </a:cxn>
                <a:cxn ang="0">
                  <a:pos x="508" y="664"/>
                </a:cxn>
                <a:cxn ang="0">
                  <a:pos x="513" y="670"/>
                </a:cxn>
                <a:cxn ang="0">
                  <a:pos x="525" y="677"/>
                </a:cxn>
                <a:cxn ang="0">
                  <a:pos x="528" y="700"/>
                </a:cxn>
                <a:cxn ang="0">
                  <a:pos x="482" y="697"/>
                </a:cxn>
                <a:cxn ang="0">
                  <a:pos x="427" y="703"/>
                </a:cxn>
                <a:cxn ang="0">
                  <a:pos x="219" y="726"/>
                </a:cxn>
                <a:cxn ang="0">
                  <a:pos x="134" y="738"/>
                </a:cxn>
                <a:cxn ang="0">
                  <a:pos x="133" y="761"/>
                </a:cxn>
                <a:cxn ang="0">
                  <a:pos x="147" y="775"/>
                </a:cxn>
                <a:cxn ang="0">
                  <a:pos x="169" y="792"/>
                </a:cxn>
                <a:cxn ang="0">
                  <a:pos x="173" y="856"/>
                </a:cxn>
                <a:cxn ang="0">
                  <a:pos x="128" y="877"/>
                </a:cxn>
                <a:cxn ang="0">
                  <a:pos x="105" y="874"/>
                </a:cxn>
                <a:cxn ang="0">
                  <a:pos x="128" y="858"/>
                </a:cxn>
                <a:cxn ang="0">
                  <a:pos x="128" y="851"/>
                </a:cxn>
                <a:cxn ang="0">
                  <a:pos x="103" y="802"/>
                </a:cxn>
                <a:cxn ang="0">
                  <a:pos x="85" y="796"/>
                </a:cxn>
                <a:cxn ang="0">
                  <a:pos x="73" y="832"/>
                </a:cxn>
                <a:cxn ang="0">
                  <a:pos x="62" y="854"/>
                </a:cxn>
                <a:cxn ang="0">
                  <a:pos x="57" y="853"/>
                </a:cxn>
                <a:cxn ang="0">
                  <a:pos x="34" y="853"/>
                </a:cxn>
              </a:cxnLst>
              <a:rect l="0" t="0" r="r" b="b"/>
              <a:pathLst>
                <a:path w="528" h="877">
                  <a:moveTo>
                    <a:pt x="34" y="853"/>
                  </a:moveTo>
                  <a:lnTo>
                    <a:pt x="22" y="737"/>
                  </a:lnTo>
                  <a:lnTo>
                    <a:pt x="0" y="584"/>
                  </a:lnTo>
                  <a:lnTo>
                    <a:pt x="1" y="470"/>
                  </a:lnTo>
                  <a:lnTo>
                    <a:pt x="8" y="218"/>
                  </a:lnTo>
                  <a:lnTo>
                    <a:pt x="7" y="82"/>
                  </a:lnTo>
                  <a:lnTo>
                    <a:pt x="8" y="30"/>
                  </a:lnTo>
                  <a:lnTo>
                    <a:pt x="369" y="0"/>
                  </a:lnTo>
                  <a:lnTo>
                    <a:pt x="369" y="18"/>
                  </a:lnTo>
                  <a:lnTo>
                    <a:pt x="369" y="35"/>
                  </a:lnTo>
                  <a:lnTo>
                    <a:pt x="375" y="63"/>
                  </a:lnTo>
                  <a:lnTo>
                    <a:pt x="403" y="127"/>
                  </a:lnTo>
                  <a:lnTo>
                    <a:pt x="422" y="208"/>
                  </a:lnTo>
                  <a:lnTo>
                    <a:pt x="434" y="257"/>
                  </a:lnTo>
                  <a:lnTo>
                    <a:pt x="447" y="297"/>
                  </a:lnTo>
                  <a:lnTo>
                    <a:pt x="459" y="353"/>
                  </a:lnTo>
                  <a:lnTo>
                    <a:pt x="476" y="405"/>
                  </a:lnTo>
                  <a:lnTo>
                    <a:pt x="497" y="432"/>
                  </a:lnTo>
                  <a:lnTo>
                    <a:pt x="501" y="460"/>
                  </a:lnTo>
                  <a:lnTo>
                    <a:pt x="517" y="466"/>
                  </a:lnTo>
                  <a:lnTo>
                    <a:pt x="518" y="483"/>
                  </a:lnTo>
                  <a:lnTo>
                    <a:pt x="504" y="523"/>
                  </a:lnTo>
                  <a:lnTo>
                    <a:pt x="500" y="549"/>
                  </a:lnTo>
                  <a:lnTo>
                    <a:pt x="499" y="565"/>
                  </a:lnTo>
                  <a:lnTo>
                    <a:pt x="512" y="600"/>
                  </a:lnTo>
                  <a:lnTo>
                    <a:pt x="514" y="644"/>
                  </a:lnTo>
                  <a:lnTo>
                    <a:pt x="508" y="664"/>
                  </a:lnTo>
                  <a:lnTo>
                    <a:pt x="513" y="670"/>
                  </a:lnTo>
                  <a:lnTo>
                    <a:pt x="525" y="677"/>
                  </a:lnTo>
                  <a:lnTo>
                    <a:pt x="528" y="700"/>
                  </a:lnTo>
                  <a:lnTo>
                    <a:pt x="482" y="697"/>
                  </a:lnTo>
                  <a:lnTo>
                    <a:pt x="427" y="703"/>
                  </a:lnTo>
                  <a:lnTo>
                    <a:pt x="219" y="726"/>
                  </a:lnTo>
                  <a:lnTo>
                    <a:pt x="134" y="738"/>
                  </a:lnTo>
                  <a:lnTo>
                    <a:pt x="133" y="761"/>
                  </a:lnTo>
                  <a:lnTo>
                    <a:pt x="147" y="775"/>
                  </a:lnTo>
                  <a:lnTo>
                    <a:pt x="169" y="792"/>
                  </a:lnTo>
                  <a:lnTo>
                    <a:pt x="173" y="856"/>
                  </a:lnTo>
                  <a:lnTo>
                    <a:pt x="128" y="877"/>
                  </a:lnTo>
                  <a:lnTo>
                    <a:pt x="105" y="874"/>
                  </a:lnTo>
                  <a:lnTo>
                    <a:pt x="128" y="858"/>
                  </a:lnTo>
                  <a:lnTo>
                    <a:pt x="128" y="851"/>
                  </a:lnTo>
                  <a:lnTo>
                    <a:pt x="103" y="802"/>
                  </a:lnTo>
                  <a:lnTo>
                    <a:pt x="85" y="796"/>
                  </a:lnTo>
                  <a:lnTo>
                    <a:pt x="73" y="832"/>
                  </a:lnTo>
                  <a:lnTo>
                    <a:pt x="62" y="854"/>
                  </a:lnTo>
                  <a:lnTo>
                    <a:pt x="57" y="853"/>
                  </a:lnTo>
                  <a:lnTo>
                    <a:pt x="34" y="85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AL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9%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5585998" y="3809002"/>
              <a:ext cx="550694" cy="950801"/>
            </a:xfrm>
            <a:custGeom>
              <a:avLst/>
              <a:gdLst/>
              <a:ahLst/>
              <a:cxnLst>
                <a:cxn ang="0">
                  <a:pos x="501" y="814"/>
                </a:cxn>
                <a:cxn ang="0">
                  <a:pos x="498" y="825"/>
                </a:cxn>
                <a:cxn ang="0">
                  <a:pos x="456" y="825"/>
                </a:cxn>
                <a:cxn ang="0">
                  <a:pos x="445" y="818"/>
                </a:cxn>
                <a:cxn ang="0">
                  <a:pos x="428" y="815"/>
                </a:cxn>
                <a:cxn ang="0">
                  <a:pos x="372" y="831"/>
                </a:cxn>
                <a:cxn ang="0">
                  <a:pos x="358" y="825"/>
                </a:cxn>
                <a:cxn ang="0">
                  <a:pos x="337" y="859"/>
                </a:cxn>
                <a:cxn ang="0">
                  <a:pos x="328" y="865"/>
                </a:cxn>
                <a:cxn ang="0">
                  <a:pos x="319" y="845"/>
                </a:cxn>
                <a:cxn ang="0">
                  <a:pos x="310" y="814"/>
                </a:cxn>
                <a:cxn ang="0">
                  <a:pos x="281" y="788"/>
                </a:cxn>
                <a:cxn ang="0">
                  <a:pos x="291" y="742"/>
                </a:cxn>
                <a:cxn ang="0">
                  <a:pos x="285" y="735"/>
                </a:cxn>
                <a:cxn ang="0">
                  <a:pos x="271" y="736"/>
                </a:cxn>
                <a:cxn ang="0">
                  <a:pos x="206" y="744"/>
                </a:cxn>
                <a:cxn ang="0">
                  <a:pos x="6" y="747"/>
                </a:cxn>
                <a:cxn ang="0">
                  <a:pos x="0" y="729"/>
                </a:cxn>
                <a:cxn ang="0">
                  <a:pos x="7" y="661"/>
                </a:cxn>
                <a:cxn ang="0">
                  <a:pos x="32" y="614"/>
                </a:cxn>
                <a:cxn ang="0">
                  <a:pos x="75" y="540"/>
                </a:cxn>
                <a:cxn ang="0">
                  <a:pos x="71" y="520"/>
                </a:cxn>
                <a:cxn ang="0">
                  <a:pos x="81" y="515"/>
                </a:cxn>
                <a:cxn ang="0">
                  <a:pos x="85" y="500"/>
                </a:cxn>
                <a:cxn ang="0">
                  <a:pos x="67" y="483"/>
                </a:cxn>
                <a:cxn ang="0">
                  <a:pos x="65" y="465"/>
                </a:cxn>
                <a:cxn ang="0">
                  <a:pos x="50" y="431"/>
                </a:cxn>
                <a:cxn ang="0">
                  <a:pos x="49" y="383"/>
                </a:cxn>
                <a:cxn ang="0">
                  <a:pos x="60" y="363"/>
                </a:cxn>
                <a:cxn ang="0">
                  <a:pos x="58" y="335"/>
                </a:cxn>
                <a:cxn ang="0">
                  <a:pos x="44" y="310"/>
                </a:cxn>
                <a:cxn ang="0">
                  <a:pos x="57" y="298"/>
                </a:cxn>
                <a:cxn ang="0">
                  <a:pos x="44" y="278"/>
                </a:cxn>
                <a:cxn ang="0">
                  <a:pos x="47" y="264"/>
                </a:cxn>
                <a:cxn ang="0">
                  <a:pos x="60" y="211"/>
                </a:cxn>
                <a:cxn ang="0">
                  <a:pos x="80" y="195"/>
                </a:cxn>
                <a:cxn ang="0">
                  <a:pos x="76" y="175"/>
                </a:cxn>
                <a:cxn ang="0">
                  <a:pos x="105" y="132"/>
                </a:cxn>
                <a:cxn ang="0">
                  <a:pos x="128" y="121"/>
                </a:cxn>
                <a:cxn ang="0">
                  <a:pos x="126" y="108"/>
                </a:cxn>
                <a:cxn ang="0">
                  <a:pos x="123" y="94"/>
                </a:cxn>
                <a:cxn ang="0">
                  <a:pos x="147" y="48"/>
                </a:cxn>
                <a:cxn ang="0">
                  <a:pos x="167" y="39"/>
                </a:cxn>
                <a:cxn ang="0">
                  <a:pos x="167" y="31"/>
                </a:cxn>
                <a:cxn ang="0">
                  <a:pos x="472" y="0"/>
                </a:cxn>
                <a:cxn ang="0">
                  <a:pos x="472" y="51"/>
                </a:cxn>
                <a:cxn ang="0">
                  <a:pos x="474" y="187"/>
                </a:cxn>
                <a:cxn ang="0">
                  <a:pos x="467" y="439"/>
                </a:cxn>
                <a:cxn ang="0">
                  <a:pos x="466" y="553"/>
                </a:cxn>
                <a:cxn ang="0">
                  <a:pos x="489" y="705"/>
                </a:cxn>
                <a:cxn ang="0">
                  <a:pos x="501" y="814"/>
                </a:cxn>
              </a:cxnLst>
              <a:rect l="0" t="0" r="r" b="b"/>
              <a:pathLst>
                <a:path w="501" h="865">
                  <a:moveTo>
                    <a:pt x="501" y="814"/>
                  </a:moveTo>
                  <a:lnTo>
                    <a:pt x="498" y="825"/>
                  </a:lnTo>
                  <a:lnTo>
                    <a:pt x="456" y="825"/>
                  </a:lnTo>
                  <a:lnTo>
                    <a:pt x="445" y="818"/>
                  </a:lnTo>
                  <a:lnTo>
                    <a:pt x="428" y="815"/>
                  </a:lnTo>
                  <a:lnTo>
                    <a:pt x="372" y="831"/>
                  </a:lnTo>
                  <a:lnTo>
                    <a:pt x="358" y="825"/>
                  </a:lnTo>
                  <a:lnTo>
                    <a:pt x="337" y="859"/>
                  </a:lnTo>
                  <a:lnTo>
                    <a:pt x="328" y="865"/>
                  </a:lnTo>
                  <a:lnTo>
                    <a:pt x="319" y="845"/>
                  </a:lnTo>
                  <a:lnTo>
                    <a:pt x="310" y="814"/>
                  </a:lnTo>
                  <a:lnTo>
                    <a:pt x="281" y="788"/>
                  </a:lnTo>
                  <a:lnTo>
                    <a:pt x="291" y="742"/>
                  </a:lnTo>
                  <a:lnTo>
                    <a:pt x="285" y="735"/>
                  </a:lnTo>
                  <a:lnTo>
                    <a:pt x="271" y="736"/>
                  </a:lnTo>
                  <a:lnTo>
                    <a:pt x="206" y="744"/>
                  </a:lnTo>
                  <a:lnTo>
                    <a:pt x="6" y="747"/>
                  </a:lnTo>
                  <a:lnTo>
                    <a:pt x="0" y="729"/>
                  </a:lnTo>
                  <a:lnTo>
                    <a:pt x="7" y="661"/>
                  </a:lnTo>
                  <a:lnTo>
                    <a:pt x="32" y="614"/>
                  </a:lnTo>
                  <a:lnTo>
                    <a:pt x="75" y="540"/>
                  </a:lnTo>
                  <a:lnTo>
                    <a:pt x="71" y="520"/>
                  </a:lnTo>
                  <a:lnTo>
                    <a:pt x="81" y="515"/>
                  </a:lnTo>
                  <a:lnTo>
                    <a:pt x="85" y="500"/>
                  </a:lnTo>
                  <a:lnTo>
                    <a:pt x="67" y="483"/>
                  </a:lnTo>
                  <a:lnTo>
                    <a:pt x="65" y="465"/>
                  </a:lnTo>
                  <a:lnTo>
                    <a:pt x="50" y="431"/>
                  </a:lnTo>
                  <a:lnTo>
                    <a:pt x="49" y="383"/>
                  </a:lnTo>
                  <a:lnTo>
                    <a:pt x="60" y="363"/>
                  </a:lnTo>
                  <a:lnTo>
                    <a:pt x="58" y="335"/>
                  </a:lnTo>
                  <a:lnTo>
                    <a:pt x="44" y="310"/>
                  </a:lnTo>
                  <a:lnTo>
                    <a:pt x="57" y="298"/>
                  </a:lnTo>
                  <a:lnTo>
                    <a:pt x="44" y="278"/>
                  </a:lnTo>
                  <a:lnTo>
                    <a:pt x="47" y="264"/>
                  </a:lnTo>
                  <a:lnTo>
                    <a:pt x="60" y="211"/>
                  </a:lnTo>
                  <a:lnTo>
                    <a:pt x="80" y="195"/>
                  </a:lnTo>
                  <a:lnTo>
                    <a:pt x="76" y="175"/>
                  </a:lnTo>
                  <a:lnTo>
                    <a:pt x="105" y="132"/>
                  </a:lnTo>
                  <a:lnTo>
                    <a:pt x="128" y="121"/>
                  </a:lnTo>
                  <a:lnTo>
                    <a:pt x="126" y="108"/>
                  </a:lnTo>
                  <a:lnTo>
                    <a:pt x="123" y="94"/>
                  </a:lnTo>
                  <a:lnTo>
                    <a:pt x="147" y="48"/>
                  </a:lnTo>
                  <a:lnTo>
                    <a:pt x="167" y="39"/>
                  </a:lnTo>
                  <a:lnTo>
                    <a:pt x="167" y="31"/>
                  </a:lnTo>
                  <a:lnTo>
                    <a:pt x="472" y="0"/>
                  </a:lnTo>
                  <a:lnTo>
                    <a:pt x="472" y="51"/>
                  </a:lnTo>
                  <a:lnTo>
                    <a:pt x="474" y="187"/>
                  </a:lnTo>
                  <a:lnTo>
                    <a:pt x="467" y="439"/>
                  </a:lnTo>
                  <a:lnTo>
                    <a:pt x="466" y="553"/>
                  </a:lnTo>
                  <a:lnTo>
                    <a:pt x="489" y="705"/>
                  </a:lnTo>
                  <a:lnTo>
                    <a:pt x="501" y="81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 MS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</a:t>
              </a:r>
              <a:r>
                <a:rPr lang="en-US" b="1" dirty="0" smtClean="0">
                  <a:solidFill>
                    <a:schemeClr val="bg1"/>
                  </a:solidFill>
                </a:rPr>
                <a:t>%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6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 rot="20574162">
            <a:off x="2705099" y="1785844"/>
            <a:ext cx="3733800" cy="3733800"/>
          </a:xfrm>
          <a:prstGeom prst="ellipse">
            <a:avLst/>
          </a:prstGeom>
          <a:noFill/>
          <a:ln w="1301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55" y="1371600"/>
            <a:ext cx="4562289" cy="4562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8304"/>
            <a:ext cx="8001000" cy="712470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Carton Council Approach</a:t>
            </a:r>
            <a:endParaRPr lang="en-US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4343400"/>
            <a:ext cx="1838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64523B"/>
                </a:solidFill>
              </a:rPr>
              <a:t>Develop </a:t>
            </a:r>
            <a:r>
              <a:rPr lang="en-US" sz="2000" i="1" dirty="0" smtClean="0">
                <a:solidFill>
                  <a:srgbClr val="64523B"/>
                </a:solidFill>
              </a:rPr>
              <a:t>awareness </a:t>
            </a:r>
            <a:r>
              <a:rPr lang="en-US" sz="2000" i="1" dirty="0">
                <a:solidFill>
                  <a:srgbClr val="64523B"/>
                </a:solidFill>
              </a:rPr>
              <a:t>and participation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087536" y="3144912"/>
            <a:ext cx="1788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i="1" dirty="0" smtClean="0">
                <a:solidFill>
                  <a:srgbClr val="64523B"/>
                </a:solidFill>
              </a:rPr>
              <a:t>Create sustainable infrastructure</a:t>
            </a:r>
            <a:endParaRPr lang="en-US" sz="2000" i="1" dirty="0">
              <a:solidFill>
                <a:srgbClr val="64523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769" y="1905000"/>
            <a:ext cx="1708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i="1" dirty="0" smtClean="0">
                <a:solidFill>
                  <a:srgbClr val="64523B"/>
                </a:solidFill>
              </a:rPr>
              <a:t>Build sustainable </a:t>
            </a:r>
            <a:r>
              <a:rPr lang="en-US" sz="2000" i="1" dirty="0">
                <a:solidFill>
                  <a:srgbClr val="64523B"/>
                </a:solidFill>
              </a:rPr>
              <a:t>markets</a:t>
            </a:r>
          </a:p>
        </p:txBody>
      </p:sp>
    </p:spTree>
    <p:extLst>
      <p:ext uri="{BB962C8B-B14F-4D97-AF65-F5344CB8AC3E}">
        <p14:creationId xmlns:p14="http://schemas.microsoft.com/office/powerpoint/2010/main" val="396384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What’s in Your Way in Adding a Material?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133600"/>
            <a:ext cx="1924613" cy="15277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41902" y="4016634"/>
            <a:ext cx="2830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ucida Sans"/>
                <a:cs typeface="Lucida Sans"/>
              </a:rPr>
              <a:t>Can a facility </a:t>
            </a:r>
            <a:endParaRPr lang="en-US" dirty="0" smtClean="0">
              <a:latin typeface="Lucida Sans"/>
              <a:cs typeface="Lucida Sans"/>
            </a:endParaRPr>
          </a:p>
          <a:p>
            <a:pPr algn="ctr"/>
            <a:r>
              <a:rPr lang="en-US" dirty="0" smtClean="0">
                <a:latin typeface="Lucida Sans"/>
                <a:cs typeface="Lucida Sans"/>
              </a:rPr>
              <a:t>sort </a:t>
            </a:r>
            <a:r>
              <a:rPr lang="en-US" dirty="0">
                <a:latin typeface="Lucida Sans"/>
                <a:cs typeface="Lucida Sans"/>
              </a:rPr>
              <a:t>it?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223" y="4008030"/>
            <a:ext cx="3119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ucida Sans"/>
                <a:cs typeface="Lucida Sans"/>
              </a:rPr>
              <a:t>Is there </a:t>
            </a:r>
            <a:r>
              <a:rPr lang="en-US" dirty="0" smtClean="0">
                <a:latin typeface="Lucida Sans"/>
                <a:cs typeface="Lucida Sans"/>
              </a:rPr>
              <a:t>a strong </a:t>
            </a:r>
          </a:p>
          <a:p>
            <a:pPr algn="ctr"/>
            <a:r>
              <a:rPr lang="en-US" dirty="0" smtClean="0">
                <a:latin typeface="Lucida Sans"/>
                <a:cs typeface="Lucida Sans"/>
              </a:rPr>
              <a:t>enough market </a:t>
            </a:r>
            <a:r>
              <a:rPr lang="en-US" dirty="0">
                <a:latin typeface="Lucida Sans"/>
                <a:cs typeface="Lucida Sans"/>
              </a:rPr>
              <a:t>for it?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12884" y="4054197"/>
            <a:ext cx="2106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ucida Sans"/>
                <a:cs typeface="Lucida Sans"/>
              </a:rPr>
              <a:t>Can you get </a:t>
            </a:r>
            <a:r>
              <a:rPr lang="en-US" dirty="0" smtClean="0">
                <a:latin typeface="Lucida Sans"/>
                <a:cs typeface="Lucida Sans"/>
              </a:rPr>
              <a:t>enough </a:t>
            </a:r>
            <a:r>
              <a:rPr lang="en-US" dirty="0">
                <a:latin typeface="Lucida Sans"/>
                <a:cs typeface="Lucida Sans"/>
              </a:rPr>
              <a:t>material </a:t>
            </a:r>
            <a:endParaRPr lang="en-US" dirty="0" smtClean="0">
              <a:latin typeface="Lucida Sans"/>
              <a:cs typeface="Lucida Sans"/>
            </a:endParaRPr>
          </a:p>
          <a:p>
            <a:pPr algn="ctr"/>
            <a:r>
              <a:rPr lang="en-US" dirty="0" smtClean="0">
                <a:latin typeface="Lucida Sans"/>
                <a:cs typeface="Lucida Sans"/>
              </a:rPr>
              <a:t>to </a:t>
            </a:r>
            <a:r>
              <a:rPr lang="en-US" dirty="0">
                <a:latin typeface="Lucida Sans"/>
                <a:cs typeface="Lucida Sans"/>
              </a:rPr>
              <a:t>make it worthwhile?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80463"/>
            <a:ext cx="1741869" cy="14906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136" y="1780425"/>
            <a:ext cx="1433728" cy="1990676"/>
          </a:xfrm>
          <a:prstGeom prst="rect">
            <a:avLst/>
          </a:prstGeom>
        </p:spPr>
      </p:pic>
      <p:pic>
        <p:nvPicPr>
          <p:cNvPr id="37" name="Picture 36" descr="cc ppt header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6000" y="0"/>
            <a:ext cx="1778000" cy="16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8130"/>
            <a:ext cx="8229600" cy="7124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End Markets</a:t>
            </a:r>
            <a:endParaRPr 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76654" y="1314285"/>
            <a:ext cx="8229600" cy="4525963"/>
          </a:xfrm>
        </p:spPr>
        <p:txBody>
          <a:bodyPr/>
          <a:lstStyle/>
          <a:p>
            <a:r>
              <a:rPr lang="en-US" dirty="0" smtClean="0"/>
              <a:t>From 1 active mill in NA in 2008 to many that are now buying cartons, with more demand in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F96C1C-5B5A-594A-A9EC-60B460332E1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715" y="2254846"/>
            <a:ext cx="640634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6403228" y="3972837"/>
            <a:ext cx="113258" cy="1083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33"/>
          <p:cNvSpPr txBox="1">
            <a:spLocks noChangeArrowheads="1"/>
          </p:cNvSpPr>
          <p:nvPr/>
        </p:nvSpPr>
        <p:spPr bwMode="auto">
          <a:xfrm>
            <a:off x="5785234" y="2677419"/>
            <a:ext cx="730556" cy="5306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0" rIns="45720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b="1" i="1" dirty="0">
                <a:solidFill>
                  <a:srgbClr val="224B50"/>
                </a:solidFill>
                <a:latin typeface="Lucida Grande" charset="0"/>
              </a:rPr>
              <a:t>Great Lakes Tissue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727819" y="3164371"/>
            <a:ext cx="114832" cy="1083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754372" cy="41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W:\Inprogress\Tetrapak MASTER\15426-TetraPak Lifecycle Graphic &amp; Carton Recycling Slides-CB\client-files\Slide10\fox_river_fiber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621164" cy="5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 bwMode="auto">
          <a:xfrm>
            <a:off x="5236198" y="3325480"/>
            <a:ext cx="114832" cy="1083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505200" y="6248400"/>
            <a:ext cx="113258" cy="1083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886200" y="6353298"/>
            <a:ext cx="113258" cy="1083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2223" y="6096179"/>
            <a:ext cx="186213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986865" y="588797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GET</a:t>
            </a:r>
            <a:endParaRPr lang="en-US" b="1" dirty="0"/>
          </a:p>
        </p:txBody>
      </p:sp>
      <p:sp>
        <p:nvSpPr>
          <p:cNvPr id="20" name="Oval 19"/>
          <p:cNvSpPr/>
          <p:nvPr/>
        </p:nvSpPr>
        <p:spPr bwMode="auto">
          <a:xfrm>
            <a:off x="4800600" y="3777821"/>
            <a:ext cx="114832" cy="1083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Down Arrow 21"/>
          <p:cNvSpPr/>
          <p:nvPr/>
        </p:nvSpPr>
        <p:spPr bwMode="auto">
          <a:xfrm rot="19078404">
            <a:off x="2311295" y="4101947"/>
            <a:ext cx="210352" cy="2120041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rgbClr val="3C8C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3C8C93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" name="Left Arrow 22"/>
          <p:cNvSpPr/>
          <p:nvPr/>
        </p:nvSpPr>
        <p:spPr bwMode="auto">
          <a:xfrm>
            <a:off x="381000" y="4267200"/>
            <a:ext cx="1371600" cy="228600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" name="Down Arrow 23"/>
          <p:cNvSpPr/>
          <p:nvPr/>
        </p:nvSpPr>
        <p:spPr bwMode="auto">
          <a:xfrm rot="2878404">
            <a:off x="4128093" y="5221073"/>
            <a:ext cx="202013" cy="1151478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rgbClr val="3C8C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3C8C93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" name="Left Arrow 24"/>
          <p:cNvSpPr/>
          <p:nvPr/>
        </p:nvSpPr>
        <p:spPr bwMode="auto">
          <a:xfrm>
            <a:off x="228600" y="2667000"/>
            <a:ext cx="1371600" cy="228600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" name="Left Arrow 25"/>
          <p:cNvSpPr/>
          <p:nvPr/>
        </p:nvSpPr>
        <p:spPr bwMode="auto">
          <a:xfrm rot="10800000">
            <a:off x="7162800" y="3429000"/>
            <a:ext cx="1371600" cy="228600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" name="Left Arrow 26"/>
          <p:cNvSpPr/>
          <p:nvPr/>
        </p:nvSpPr>
        <p:spPr bwMode="auto">
          <a:xfrm rot="10800000">
            <a:off x="6553200" y="5029200"/>
            <a:ext cx="1371600" cy="228600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" name="Oval 27"/>
          <p:cNvSpPr/>
          <p:nvPr/>
        </p:nvSpPr>
        <p:spPr bwMode="auto">
          <a:xfrm rot="3310323">
            <a:off x="4680137" y="1717031"/>
            <a:ext cx="2299465" cy="3721073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1" dirty="0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9" name="Picture 12" descr="C:\Documents and Settings\usfielkowj\Application Data\PixelMetrics\CaptureWiz\Temp\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9845" y="5863172"/>
            <a:ext cx="1455389" cy="20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C:\Documents and Settings\becomeree\My Documents\My Pictures\imagesCAF5ZT4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1097" y="6369042"/>
            <a:ext cx="1360732" cy="41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C:\Documents and Settings\usfielkowj\Application Data\PixelMetrics\CaptureWiz\Temp\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66655" y="5916195"/>
            <a:ext cx="1482157" cy="42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C:\Documents and Settings\usfielkowj\Application Data\PixelMetrics\CaptureWiz\Temp\1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82104" y="6378447"/>
            <a:ext cx="1591242" cy="4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4" descr="C:\Documents and Settings\usfielkowj\Application Data\PixelMetrics\CaptureWiz\Temp\2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23617" y="6378447"/>
            <a:ext cx="1459163" cy="48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 descr="C:\Documents and Settings\becomeree\My Documents\My Pictures\untitled.bmp"/>
          <p:cNvPicPr>
            <a:picLocks noChangeAspect="1" noChangeArrowheads="1"/>
          </p:cNvPicPr>
          <p:nvPr/>
        </p:nvPicPr>
        <p:blipFill rotWithShape="1">
          <a:blip r:embed="rId12" cstate="print"/>
          <a:srcRect t="11048"/>
          <a:stretch/>
        </p:blipFill>
        <p:spPr bwMode="auto">
          <a:xfrm>
            <a:off x="3441646" y="5765905"/>
            <a:ext cx="351994" cy="4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 descr="C:\Documents and Settings\becomeree\My Documents\My Pictures\imagesCA1G45PC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91665" y="3744025"/>
            <a:ext cx="1372673" cy="46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9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ton Council Access Campaign Template (2)">
  <a:themeElements>
    <a:clrScheme name="Custom 6">
      <a:dk1>
        <a:srgbClr val="63523C"/>
      </a:dk1>
      <a:lt1>
        <a:sysClr val="window" lastClr="FFFFFF"/>
      </a:lt1>
      <a:dk2>
        <a:srgbClr val="1CA0C6"/>
      </a:dk2>
      <a:lt2>
        <a:srgbClr val="EEECE1"/>
      </a:lt2>
      <a:accent1>
        <a:srgbClr val="B4C172"/>
      </a:accent1>
      <a:accent2>
        <a:srgbClr val="3B5F2D"/>
      </a:accent2>
      <a:accent3>
        <a:srgbClr val="1CA0C6"/>
      </a:accent3>
      <a:accent4>
        <a:srgbClr val="88BED9"/>
      </a:accent4>
      <a:accent5>
        <a:srgbClr val="63523C"/>
      </a:accent5>
      <a:accent6>
        <a:srgbClr val="B4C172"/>
      </a:accent6>
      <a:hlink>
        <a:srgbClr val="3B5F2D"/>
      </a:hlink>
      <a:folHlink>
        <a:srgbClr val="1CA0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7729</TotalTime>
  <Words>1126</Words>
  <Application>Microsoft Office PowerPoint</Application>
  <PresentationFormat>On-screen Show (4:3)</PresentationFormat>
  <Paragraphs>287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ＭＳ Ｐゴシック</vt:lpstr>
      <vt:lpstr>ＭＳ Ｐゴシック</vt:lpstr>
      <vt:lpstr>Arial</vt:lpstr>
      <vt:lpstr>Calibri</vt:lpstr>
      <vt:lpstr>Calibri Light</vt:lpstr>
      <vt:lpstr>Courier New</vt:lpstr>
      <vt:lpstr>Georgia</vt:lpstr>
      <vt:lpstr>Lucida Grande</vt:lpstr>
      <vt:lpstr>Lucida Sans</vt:lpstr>
      <vt:lpstr>Times</vt:lpstr>
      <vt:lpstr>Wingdings</vt:lpstr>
      <vt:lpstr>Carton Council Access Campaign Template (2)</vt:lpstr>
      <vt:lpstr> Georgia Recycling Coalition August 2015 </vt:lpstr>
      <vt:lpstr>PowerPoint Presentation</vt:lpstr>
      <vt:lpstr>Who is the Carton Council?</vt:lpstr>
      <vt:lpstr>Our Goals &amp; Outcomes</vt:lpstr>
      <vt:lpstr>Status of Carton Recycling in GA</vt:lpstr>
      <vt:lpstr>Regional Overview of Carton Access</vt:lpstr>
      <vt:lpstr>Carton Council Approach</vt:lpstr>
      <vt:lpstr>What’s in Your Way in Adding a Material?</vt:lpstr>
      <vt:lpstr>End Markets</vt:lpstr>
      <vt:lpstr>Broker/Trader Network (8/15/15)</vt:lpstr>
      <vt:lpstr>What’s in Your Way in Adding a Material?</vt:lpstr>
      <vt:lpstr>What’s in Your Way in Adding a Material?</vt:lpstr>
      <vt:lpstr>Recent Developments in GA</vt:lpstr>
      <vt:lpstr>MRFs in the Region w/Cartons</vt:lpstr>
      <vt:lpstr>What’s in Your Way in Adding a Material?</vt:lpstr>
      <vt:lpstr>Building Volume</vt:lpstr>
      <vt:lpstr>What’s in Your Way in Adding a Material?</vt:lpstr>
      <vt:lpstr>What’s Next?</vt:lpstr>
      <vt:lpstr>Creating the Recycling Buzz</vt:lpstr>
      <vt:lpstr>Creating the Buzz – First Steps</vt:lpstr>
      <vt:lpstr>Proper Preparation of Cartons</vt:lpstr>
      <vt:lpstr>Adding School Cartons to the Equation</vt:lpstr>
      <vt:lpstr>Schools are important to the equation</vt:lpstr>
      <vt:lpstr>Schools Generate Cartons! </vt:lpstr>
      <vt:lpstr>School Carton Recycling Process</vt:lpstr>
      <vt:lpstr>PowerPoint Presentation</vt:lpstr>
      <vt:lpstr>Adding Cartons is Definitely Doable</vt:lpstr>
      <vt:lpstr>Adding Cartons Across the Nation</vt:lpstr>
      <vt:lpstr>Adding it to your programs</vt:lpstr>
      <vt:lpstr>PowerPoint Presentation</vt:lpstr>
      <vt:lpstr>In Summary</vt:lpstr>
      <vt:lpstr>For more information</vt:lpstr>
      <vt:lpstr>Stay in touch….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acollinson</dc:creator>
  <cp:lastModifiedBy>Anna Lynott</cp:lastModifiedBy>
  <cp:revision>26</cp:revision>
  <dcterms:created xsi:type="dcterms:W3CDTF">2013-02-19T16:05:21Z</dcterms:created>
  <dcterms:modified xsi:type="dcterms:W3CDTF">2015-08-17T12:03:38Z</dcterms:modified>
</cp:coreProperties>
</file>