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5" r:id="rId2"/>
    <p:sldId id="262" r:id="rId3"/>
    <p:sldId id="265" r:id="rId4"/>
    <p:sldId id="261" r:id="rId5"/>
    <p:sldId id="266" r:id="rId6"/>
    <p:sldId id="267" r:id="rId7"/>
    <p:sldId id="271" r:id="rId8"/>
    <p:sldId id="273" r:id="rId9"/>
    <p:sldId id="270" r:id="rId10"/>
    <p:sldId id="272" r:id="rId11"/>
    <p:sldId id="268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57" r:id="rId33"/>
    <p:sldId id="256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4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2B543-A578-4737-9161-6C580EBB33CE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4DDE-7345-4F9A-B64D-AD73491BE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http://www.worldbank.org/depweb/english/sd.html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4DDE-7345-4F9A-B64D-AD73491BEC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http://www.prb.org/Publications/Lesson-Plans/HumanPopulation/PopulationGrowth.aspx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24DDE-7345-4F9A-B64D-AD73491BEC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AE1E-1FE2-45B3-9323-1782A45CD44C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96C5-DF52-48CA-BDE9-C174C48B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Vision for the Brave New World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</a:t>
            </a:r>
          </a:p>
          <a:p>
            <a:r>
              <a:rPr lang="en-US" dirty="0" smtClean="0"/>
              <a:t>Kathy Reed, Executive Director</a:t>
            </a:r>
          </a:p>
          <a:p>
            <a:r>
              <a:rPr lang="en-US" dirty="0" smtClean="0"/>
              <a:t>Keep North Fulton Beautiful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98984212_1795086018_k-e1421862889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9287"/>
            <a:ext cx="9144000" cy="4819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98646_862900100422041_2190450039893543550_o-e1421775111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8606"/>
            <a:ext cx="9144000" cy="498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48319846_b0528854b7_h-e1422554339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5123"/>
            <a:ext cx="9144000" cy="422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63786033_93071f51c1_b-e1421801664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847"/>
            <a:ext cx="9144000" cy="500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57150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23962"/>
            <a:ext cx="57150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23962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22726"/>
            <a:ext cx="708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/>
              <a:t>"Development that meets the needs of the present without compromising the ability of future generations to meet their own needs."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23962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00162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23962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n Robin, stare_6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705600" cy="5364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7762"/>
            <a:ext cx="5715000" cy="44148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7761"/>
            <a:ext cx="5715000" cy="44148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26163"/>
          </a:xfrm>
        </p:spPr>
        <p:txBody>
          <a:bodyPr>
            <a:normAutofit/>
          </a:bodyPr>
          <a:lstStyle/>
          <a:p>
            <a:r>
              <a:rPr lang="en-US" dirty="0"/>
              <a:t>"The ultimate test of man's conscience may be his willingness to sacrifice something today for future generations whose words of thanks will not be heard."</a:t>
            </a:r>
            <a:br>
              <a:rPr lang="en-US" dirty="0"/>
            </a:br>
            <a:r>
              <a:rPr lang="en-US" i="1" dirty="0"/>
              <a:t>— </a:t>
            </a:r>
            <a:r>
              <a:rPr lang="en-US" b="1" i="1" dirty="0"/>
              <a:t>Gaylord Nelson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co-founder </a:t>
            </a:r>
            <a:r>
              <a:rPr lang="en-US" i="1" dirty="0"/>
              <a:t>of Earth Day</a:t>
            </a:r>
            <a:br>
              <a:rPr lang="en-US" i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lorax-quot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3537" y="533400"/>
            <a:ext cx="5757863" cy="575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UN.org/</a:t>
            </a:r>
            <a:r>
              <a:rPr lang="en-US" dirty="0" err="1" smtClean="0"/>
              <a:t>sustainabledevelopment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hys.org/newman/gfx/news/hires/worldpopul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1"/>
            <a:ext cx="8571380" cy="652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diversity-e1421799797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1"/>
            <a:ext cx="8157882" cy="485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97009001_d7d717962e_b-e1421801157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2"/>
            <a:ext cx="8153400" cy="4191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45341450_0cd240baff_k-e1421863841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382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-supermar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0"/>
            <a:ext cx="101200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68172_1554470758144754_7539068020966061100_n-e1421781454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8606"/>
            <a:ext cx="9144000" cy="498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76</Words>
  <Application>Microsoft Office PowerPoint</Application>
  <PresentationFormat>On-screen Show (4:3)</PresentationFormat>
  <Paragraphs>11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 Vision for the Brave New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"The ultimate test of man's conscience may be his willingness to sacrifice something today for future generations whose words of thanks will not be heard." — Gaylord Nelson co-founder of Earth Day </vt:lpstr>
      <vt:lpstr>PowerPoint Presentation</vt:lpstr>
      <vt:lpstr>UN.org/sustainabledevelopment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KDR</dc:creator>
  <cp:lastModifiedBy>Gloria</cp:lastModifiedBy>
  <cp:revision>51</cp:revision>
  <dcterms:created xsi:type="dcterms:W3CDTF">2015-04-29T18:50:26Z</dcterms:created>
  <dcterms:modified xsi:type="dcterms:W3CDTF">2015-08-17T16:14:27Z</dcterms:modified>
</cp:coreProperties>
</file>