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675E-84C2-4D93-B7D1-637C7DB9F37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DFE1-CCC3-4A39-962A-A8F95E36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75"/>
            <a:ext cx="8969283" cy="68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6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839200" cy="6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" y="152400"/>
            <a:ext cx="917397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3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StrategicMaterials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 Bucey</dc:creator>
  <cp:lastModifiedBy>Curt  Bucey</cp:lastModifiedBy>
  <cp:revision>1</cp:revision>
  <dcterms:created xsi:type="dcterms:W3CDTF">2016-07-28T12:27:33Z</dcterms:created>
  <dcterms:modified xsi:type="dcterms:W3CDTF">2016-07-28T13:25:18Z</dcterms:modified>
</cp:coreProperties>
</file>