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718" r:id="rId6"/>
    <p:sldMasterId id="2147483796" r:id="rId7"/>
  </p:sldMasterIdLst>
  <p:notesMasterIdLst>
    <p:notesMasterId r:id="rId35"/>
  </p:notesMasterIdLst>
  <p:handoutMasterIdLst>
    <p:handoutMasterId r:id="rId36"/>
  </p:handoutMasterIdLst>
  <p:sldIdLst>
    <p:sldId id="257" r:id="rId8"/>
    <p:sldId id="367" r:id="rId9"/>
    <p:sldId id="339" r:id="rId10"/>
    <p:sldId id="350" r:id="rId11"/>
    <p:sldId id="358" r:id="rId12"/>
    <p:sldId id="357" r:id="rId13"/>
    <p:sldId id="382" r:id="rId14"/>
    <p:sldId id="384" r:id="rId15"/>
    <p:sldId id="359" r:id="rId16"/>
    <p:sldId id="381" r:id="rId17"/>
    <p:sldId id="380" r:id="rId18"/>
    <p:sldId id="360" r:id="rId19"/>
    <p:sldId id="346" r:id="rId20"/>
    <p:sldId id="347" r:id="rId21"/>
    <p:sldId id="342" r:id="rId22"/>
    <p:sldId id="376" r:id="rId23"/>
    <p:sldId id="377" r:id="rId24"/>
    <p:sldId id="371" r:id="rId25"/>
    <p:sldId id="348" r:id="rId26"/>
    <p:sldId id="383" r:id="rId27"/>
    <p:sldId id="372" r:id="rId28"/>
    <p:sldId id="373" r:id="rId29"/>
    <p:sldId id="374" r:id="rId30"/>
    <p:sldId id="378" r:id="rId31"/>
    <p:sldId id="354" r:id="rId32"/>
    <p:sldId id="355" r:id="rId33"/>
    <p:sldId id="34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2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91" autoAdjust="0"/>
  </p:normalViewPr>
  <p:slideViewPr>
    <p:cSldViewPr snapToGrid="0">
      <p:cViewPr>
        <p:scale>
          <a:sx n="53" d="100"/>
          <a:sy n="53" d="100"/>
        </p:scale>
        <p:origin x="712"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1" d="100"/>
          <a:sy n="61" d="100"/>
        </p:scale>
        <p:origin x="248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81580909768824E-2"/>
          <c:y val="7.0456778401258649E-2"/>
          <c:w val="0.8870462679768335"/>
          <c:h val="0.71066007630791028"/>
        </c:manualLayout>
      </c:layout>
      <c:barChart>
        <c:barDir val="col"/>
        <c:grouping val="stacked"/>
        <c:varyColors val="0"/>
        <c:ser>
          <c:idx val="0"/>
          <c:order val="0"/>
          <c:tx>
            <c:strRef>
              <c:f>'Charts for Report'!$A$52</c:f>
              <c:strCache>
                <c:ptCount val="1"/>
                <c:pt idx="0">
                  <c:v>Ocean Damage</c:v>
                </c:pt>
              </c:strCache>
            </c:strRef>
          </c:tx>
          <c:spPr>
            <a:solidFill>
              <a:schemeClr val="accent1"/>
            </a:solidFill>
            <a:ln>
              <a:noFill/>
            </a:ln>
            <a:effectLst/>
          </c:spPr>
          <c:invertIfNegative val="0"/>
          <c:cat>
            <c:strRef>
              <c:f>'Charts for Report'!$B$51:$C$51</c:f>
              <c:strCache>
                <c:ptCount val="2"/>
                <c:pt idx="0">
                  <c:v>Business as Usual</c:v>
                </c:pt>
                <c:pt idx="1">
                  <c:v>Plastic Alternatives</c:v>
                </c:pt>
              </c:strCache>
            </c:strRef>
          </c:cat>
          <c:val>
            <c:numRef>
              <c:f>'Charts for Report'!$B$52:$C$52</c:f>
              <c:numCache>
                <c:formatCode>[$$-409]#,##0</c:formatCode>
                <c:ptCount val="2"/>
                <c:pt idx="0">
                  <c:v>4.6886471484398013</c:v>
                </c:pt>
                <c:pt idx="1">
                  <c:v>7.2513830173941738</c:v>
                </c:pt>
              </c:numCache>
            </c:numRef>
          </c:val>
          <c:extLst/>
        </c:ser>
        <c:ser>
          <c:idx val="1"/>
          <c:order val="1"/>
          <c:tx>
            <c:strRef>
              <c:f>'Charts for Report'!$A$53</c:f>
              <c:strCache>
                <c:ptCount val="1"/>
                <c:pt idx="0">
                  <c:v>End of Life Management</c:v>
                </c:pt>
              </c:strCache>
            </c:strRef>
          </c:tx>
          <c:spPr>
            <a:solidFill>
              <a:srgbClr val="455C7A"/>
            </a:solidFill>
            <a:ln>
              <a:noFill/>
            </a:ln>
            <a:effectLst/>
          </c:spPr>
          <c:invertIfNegative val="0"/>
          <c:cat>
            <c:strRef>
              <c:f>'Charts for Report'!$B$51:$C$51</c:f>
              <c:strCache>
                <c:ptCount val="2"/>
                <c:pt idx="0">
                  <c:v>Business as Usual</c:v>
                </c:pt>
                <c:pt idx="1">
                  <c:v>Plastic Alternatives</c:v>
                </c:pt>
              </c:strCache>
            </c:strRef>
          </c:cat>
          <c:val>
            <c:numRef>
              <c:f>'Charts for Report'!$B$53:$C$53</c:f>
              <c:numCache>
                <c:formatCode>[$$-409]#,##0</c:formatCode>
                <c:ptCount val="2"/>
                <c:pt idx="0">
                  <c:v>24.436613241993882</c:v>
                </c:pt>
                <c:pt idx="1">
                  <c:v>76.633200696326185</c:v>
                </c:pt>
              </c:numCache>
            </c:numRef>
          </c:val>
          <c:extLst/>
        </c:ser>
        <c:ser>
          <c:idx val="2"/>
          <c:order val="2"/>
          <c:tx>
            <c:strRef>
              <c:f>'Charts for Report'!$A$54</c:f>
              <c:strCache>
                <c:ptCount val="1"/>
                <c:pt idx="0">
                  <c:v>Transport</c:v>
                </c:pt>
              </c:strCache>
            </c:strRef>
          </c:tx>
          <c:spPr>
            <a:solidFill>
              <a:srgbClr val="757869"/>
            </a:solidFill>
            <a:ln>
              <a:noFill/>
            </a:ln>
            <a:effectLst/>
          </c:spPr>
          <c:invertIfNegative val="0"/>
          <c:cat>
            <c:strRef>
              <c:f>'Charts for Report'!$B$51:$C$51</c:f>
              <c:strCache>
                <c:ptCount val="2"/>
                <c:pt idx="0">
                  <c:v>Business as Usual</c:v>
                </c:pt>
                <c:pt idx="1">
                  <c:v>Plastic Alternatives</c:v>
                </c:pt>
              </c:strCache>
            </c:strRef>
          </c:cat>
          <c:val>
            <c:numRef>
              <c:f>'Charts for Report'!$B$54:$C$54</c:f>
              <c:numCache>
                <c:formatCode>[$$-409]#,##0</c:formatCode>
                <c:ptCount val="2"/>
                <c:pt idx="0">
                  <c:v>53.026495586359559</c:v>
                </c:pt>
                <c:pt idx="1">
                  <c:v>163.67864461930384</c:v>
                </c:pt>
              </c:numCache>
            </c:numRef>
          </c:val>
        </c:ser>
        <c:ser>
          <c:idx val="3"/>
          <c:order val="3"/>
          <c:tx>
            <c:strRef>
              <c:f>'Charts for Report'!$A$55</c:f>
              <c:strCache>
                <c:ptCount val="1"/>
                <c:pt idx="0">
                  <c:v>Production</c:v>
                </c:pt>
              </c:strCache>
            </c:strRef>
          </c:tx>
          <c:spPr>
            <a:solidFill>
              <a:srgbClr val="618CA1"/>
            </a:solidFill>
            <a:ln>
              <a:noFill/>
            </a:ln>
            <a:effectLst/>
          </c:spPr>
          <c:invertIfNegative val="0"/>
          <c:cat>
            <c:strRef>
              <c:f>'Charts for Report'!$B$51:$C$51</c:f>
              <c:strCache>
                <c:ptCount val="2"/>
                <c:pt idx="0">
                  <c:v>Business as Usual</c:v>
                </c:pt>
                <c:pt idx="1">
                  <c:v>Plastic Alternatives</c:v>
                </c:pt>
              </c:strCache>
            </c:strRef>
          </c:cat>
          <c:val>
            <c:numRef>
              <c:f>'Charts for Report'!$B$55:$C$55</c:f>
              <c:numCache>
                <c:formatCode>[$$-409]#,##0</c:formatCode>
                <c:ptCount val="2"/>
                <c:pt idx="0">
                  <c:v>60.240796383908368</c:v>
                </c:pt>
                <c:pt idx="1">
                  <c:v>300.46118284175867</c:v>
                </c:pt>
              </c:numCache>
            </c:numRef>
          </c:val>
        </c:ser>
        <c:ser>
          <c:idx val="4"/>
          <c:order val="4"/>
          <c:tx>
            <c:strRef>
              <c:f>'Charts for Report'!$A$56</c:f>
              <c:strCache>
                <c:ptCount val="1"/>
                <c:pt idx="0">
                  <c:v>Material and Energy Recovery</c:v>
                </c:pt>
              </c:strCache>
            </c:strRef>
          </c:tx>
          <c:spPr>
            <a:solidFill>
              <a:srgbClr val="D4872F"/>
            </a:solidFill>
            <a:ln>
              <a:noFill/>
            </a:ln>
            <a:effectLst/>
          </c:spPr>
          <c:invertIfNegative val="0"/>
          <c:cat>
            <c:strRef>
              <c:f>'Charts for Report'!$B$51:$C$51</c:f>
              <c:strCache>
                <c:ptCount val="2"/>
                <c:pt idx="0">
                  <c:v>Business as Usual</c:v>
                </c:pt>
                <c:pt idx="1">
                  <c:v>Plastic Alternatives</c:v>
                </c:pt>
              </c:strCache>
            </c:strRef>
          </c:cat>
          <c:val>
            <c:numRef>
              <c:f>'Charts for Report'!$B$56:$C$56</c:f>
              <c:numCache>
                <c:formatCode>[$$-409]#,##0</c:formatCode>
                <c:ptCount val="2"/>
                <c:pt idx="0">
                  <c:v>-3.6157386115468855</c:v>
                </c:pt>
                <c:pt idx="1">
                  <c:v>-14.814371381548442</c:v>
                </c:pt>
              </c:numCache>
            </c:numRef>
          </c:val>
        </c:ser>
        <c:dLbls>
          <c:showLegendKey val="0"/>
          <c:showVal val="0"/>
          <c:showCatName val="0"/>
          <c:showSerName val="0"/>
          <c:showPercent val="0"/>
          <c:showBubbleSize val="0"/>
        </c:dLbls>
        <c:gapWidth val="150"/>
        <c:overlap val="100"/>
        <c:axId val="-1697407440"/>
        <c:axId val="-1697416144"/>
      </c:barChart>
      <c:lineChart>
        <c:grouping val="standard"/>
        <c:varyColors val="0"/>
        <c:ser>
          <c:idx val="5"/>
          <c:order val="5"/>
          <c:tx>
            <c:strRef>
              <c:f>'Charts for Report'!$A$57</c:f>
              <c:strCache>
                <c:ptCount val="1"/>
              </c:strCache>
            </c:strRef>
          </c:tx>
          <c:spPr>
            <a:ln w="28575" cap="rnd">
              <a:noFill/>
              <a:round/>
            </a:ln>
            <a:effectLst/>
          </c:spPr>
          <c:marker>
            <c:symbol val="none"/>
          </c:marker>
          <c:cat>
            <c:strRef>
              <c:f>'Charts for Report'!$B$51:$C$51</c:f>
              <c:strCache>
                <c:ptCount val="2"/>
                <c:pt idx="0">
                  <c:v>Business as Usual</c:v>
                </c:pt>
                <c:pt idx="1">
                  <c:v>Plastic Alternatives</c:v>
                </c:pt>
              </c:strCache>
            </c:strRef>
          </c:cat>
          <c:val>
            <c:numRef>
              <c:f>'Charts for Report'!$B$57:$C$57</c:f>
              <c:numCache>
                <c:formatCode>[$$-409]#,##0</c:formatCode>
                <c:ptCount val="2"/>
                <c:pt idx="0">
                  <c:v>138.76284559031293</c:v>
                </c:pt>
                <c:pt idx="1">
                  <c:v>533.2100397932345</c:v>
                </c:pt>
              </c:numCache>
            </c:numRef>
          </c:val>
          <c:smooth val="0"/>
        </c:ser>
        <c:dLbls>
          <c:showLegendKey val="0"/>
          <c:showVal val="0"/>
          <c:showCatName val="0"/>
          <c:showSerName val="0"/>
          <c:showPercent val="0"/>
          <c:showBubbleSize val="0"/>
        </c:dLbls>
        <c:marker val="1"/>
        <c:smooth val="0"/>
        <c:axId val="-1697407984"/>
        <c:axId val="-1697410160"/>
      </c:lineChart>
      <c:catAx>
        <c:axId val="-1697407440"/>
        <c:scaling>
          <c:orientation val="minMax"/>
        </c:scaling>
        <c:delete val="0"/>
        <c:axPos val="b"/>
        <c:numFmt formatCode="General" sourceLinked="1"/>
        <c:majorTickMark val="none"/>
        <c:minorTickMark val="none"/>
        <c:tickLblPos val="low"/>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600" b="0" i="0" u="none" strike="noStrike" kern="1200" cap="all" baseline="0">
                <a:solidFill>
                  <a:schemeClr val="tx1">
                    <a:lumMod val="65000"/>
                    <a:lumOff val="35000"/>
                  </a:schemeClr>
                </a:solidFill>
                <a:latin typeface="+mn-lt"/>
                <a:ea typeface="+mn-ea"/>
                <a:cs typeface="+mn-cs"/>
              </a:defRPr>
            </a:pPr>
            <a:endParaRPr lang="en-US"/>
          </a:p>
        </c:txPr>
        <c:crossAx val="-1697416144"/>
        <c:crosses val="autoZero"/>
        <c:auto val="1"/>
        <c:lblAlgn val="ctr"/>
        <c:lblOffset val="100"/>
        <c:noMultiLvlLbl val="0"/>
      </c:catAx>
      <c:valAx>
        <c:axId val="-169741614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dirty="0">
                    <a:latin typeface="+mn-lt"/>
                  </a:rPr>
                  <a:t>Environmental</a:t>
                </a:r>
                <a:r>
                  <a:rPr lang="en-GB" sz="1400" baseline="0" dirty="0">
                    <a:latin typeface="+mn-lt"/>
                  </a:rPr>
                  <a:t> Cost (US$ Billion)</a:t>
                </a:r>
                <a:endParaRPr lang="en-GB" sz="1400" dirty="0">
                  <a:latin typeface="+mn-lt"/>
                </a:endParaRPr>
              </a:p>
            </c:rich>
          </c:tx>
          <c:layout/>
          <c:overlay val="0"/>
          <c:spPr>
            <a:noFill/>
            <a:ln>
              <a:noFill/>
            </a:ln>
            <a:effectLst/>
          </c:spPr>
        </c:title>
        <c:numFmt formatCode="[$$-409]#,##0" sourceLinked="1"/>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97407440"/>
        <c:crosses val="autoZero"/>
        <c:crossBetween val="between"/>
      </c:valAx>
      <c:valAx>
        <c:axId val="-1697410160"/>
        <c:scaling>
          <c:orientation val="minMax"/>
        </c:scaling>
        <c:delete val="1"/>
        <c:axPos val="r"/>
        <c:numFmt formatCode="[$$-409]#,##0" sourceLinked="1"/>
        <c:majorTickMark val="none"/>
        <c:minorTickMark val="none"/>
        <c:tickLblPos val="nextTo"/>
        <c:crossAx val="-1697407984"/>
        <c:crosses val="max"/>
        <c:crossBetween val="between"/>
      </c:valAx>
      <c:catAx>
        <c:axId val="-1697407984"/>
        <c:scaling>
          <c:orientation val="minMax"/>
        </c:scaling>
        <c:delete val="1"/>
        <c:axPos val="b"/>
        <c:numFmt formatCode="General" sourceLinked="1"/>
        <c:majorTickMark val="out"/>
        <c:minorTickMark val="none"/>
        <c:tickLblPos val="nextTo"/>
        <c:crossAx val="-1697410160"/>
        <c:crosses val="autoZero"/>
        <c:auto val="1"/>
        <c:lblAlgn val="ctr"/>
        <c:lblOffset val="100"/>
        <c:noMultiLvlLbl val="0"/>
      </c:catAx>
      <c:spPr>
        <a:noFill/>
        <a:ln>
          <a:noFill/>
        </a:ln>
        <a:effectLst/>
      </c:spPr>
    </c:plotArea>
    <c:legend>
      <c:legendPos val="b"/>
      <c:layout>
        <c:manualLayout>
          <c:xMode val="edge"/>
          <c:yMode val="edge"/>
          <c:x val="5.4581877988157765E-2"/>
          <c:y val="0.90382286959892721"/>
          <c:w val="0.89999992784406235"/>
          <c:h val="5.7436210304220449E-2"/>
        </c:manualLayout>
      </c:layout>
      <c:overlay val="0"/>
      <c:spPr>
        <a:noFill/>
        <a:ln>
          <a:noFill/>
        </a:ln>
        <a:effectLst/>
      </c:spPr>
      <c:txPr>
        <a:bodyPr rot="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2A2CA1-E094-41B0-AEAC-920CCFCB1ADE}" type="datetimeFigureOut">
              <a:rPr lang="en-US" smtClean="0"/>
              <a:t>9/15/2019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0BE8E6-0B90-486F-8931-A62E1D43E4F1}" type="slidenum">
              <a:rPr lang="en-US" smtClean="0"/>
              <a:t>‹#›</a:t>
            </a:fld>
            <a:endParaRPr lang="en-US"/>
          </a:p>
        </p:txBody>
      </p:sp>
    </p:spTree>
    <p:extLst>
      <p:ext uri="{BB962C8B-B14F-4D97-AF65-F5344CB8AC3E}">
        <p14:creationId xmlns:p14="http://schemas.microsoft.com/office/powerpoint/2010/main" val="2938238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B10D7-E5DC-47EF-97B2-22F3569434B3}" type="datetimeFigureOut">
              <a:rPr lang="en-US" smtClean="0"/>
              <a:t>9/15/2019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53E06-4A46-4D97-890E-1AA28AC0A956}" type="slidenum">
              <a:rPr lang="en-US" smtClean="0"/>
              <a:t>‹#›</a:t>
            </a:fld>
            <a:endParaRPr lang="en-US"/>
          </a:p>
        </p:txBody>
      </p:sp>
    </p:spTree>
    <p:extLst>
      <p:ext uri="{BB962C8B-B14F-4D97-AF65-F5344CB8AC3E}">
        <p14:creationId xmlns:p14="http://schemas.microsoft.com/office/powerpoint/2010/main" val="257647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smtClean="0"/>
          </a:p>
        </p:txBody>
      </p:sp>
      <p:sp>
        <p:nvSpPr>
          <p:cNvPr id="4" name="Slide Number Placeholder 3"/>
          <p:cNvSpPr>
            <a:spLocks noGrp="1"/>
          </p:cNvSpPr>
          <p:nvPr>
            <p:ph type="sldNum" sz="quarter" idx="10"/>
          </p:nvPr>
        </p:nvSpPr>
        <p:spPr/>
        <p:txBody>
          <a:bodyPr/>
          <a:lstStyle/>
          <a:p>
            <a:fld id="{DBF5822E-B7E0-A843-9659-2DA997AC868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2036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under</a:t>
            </a:r>
            <a:r>
              <a:rPr lang="en-US" baseline="0" dirty="0" smtClean="0"/>
              <a:t> three years together we have:</a:t>
            </a:r>
          </a:p>
        </p:txBody>
      </p:sp>
      <p:sp>
        <p:nvSpPr>
          <p:cNvPr id="4" name="Slide Number Placeholder 3"/>
          <p:cNvSpPr>
            <a:spLocks noGrp="1"/>
          </p:cNvSpPr>
          <p:nvPr>
            <p:ph type="sldNum" sz="quarter" idx="10"/>
          </p:nvPr>
        </p:nvSpPr>
        <p:spPr/>
        <p:txBody>
          <a:bodyPr/>
          <a:lstStyle/>
          <a:p>
            <a:fld id="{DBF5822E-B7E0-A843-9659-2DA997AC868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53614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F0C95-23CD-4832-8689-D7204E71DF71}" type="slidenum">
              <a:rPr lang="en-US" smtClean="0"/>
              <a:t>18</a:t>
            </a:fld>
            <a:endParaRPr lang="en-US"/>
          </a:p>
        </p:txBody>
      </p:sp>
    </p:spTree>
    <p:extLst>
      <p:ext uri="{BB962C8B-B14F-4D97-AF65-F5344CB8AC3E}">
        <p14:creationId xmlns:p14="http://schemas.microsoft.com/office/powerpoint/2010/main" val="2412945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5822E-B7E0-A843-9659-2DA997AC868C}" type="slidenum">
              <a:rPr lang="en-US" smtClean="0"/>
              <a:t>20</a:t>
            </a:fld>
            <a:endParaRPr lang="en-US"/>
          </a:p>
        </p:txBody>
      </p:sp>
    </p:spTree>
    <p:extLst>
      <p:ext uri="{BB962C8B-B14F-4D97-AF65-F5344CB8AC3E}">
        <p14:creationId xmlns:p14="http://schemas.microsoft.com/office/powerpoint/2010/main" val="201540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2010C3C-FFCE-4C9D-9BE2-44CA9266B26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105350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5822E-B7E0-A843-9659-2DA997AC868C}" type="slidenum">
              <a:rPr lang="en-US" smtClean="0"/>
              <a:t>22</a:t>
            </a:fld>
            <a:endParaRPr lang="en-US"/>
          </a:p>
        </p:txBody>
      </p:sp>
    </p:spTree>
    <p:extLst>
      <p:ext uri="{BB962C8B-B14F-4D97-AF65-F5344CB8AC3E}">
        <p14:creationId xmlns:p14="http://schemas.microsoft.com/office/powerpoint/2010/main" val="3359753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smtClean="0"/>
              <a:t>EPA Trash Free Waters</a:t>
            </a:r>
            <a:r>
              <a:rPr lang="en-US" sz="1400" baseline="0" dirty="0" smtClean="0"/>
              <a:t> </a:t>
            </a:r>
          </a:p>
          <a:p>
            <a:pPr marL="0" indent="0">
              <a:buNone/>
            </a:pPr>
            <a:r>
              <a:rPr lang="en-US" sz="1400" baseline="0" dirty="0" smtClean="0"/>
              <a:t>NOAA Marine Debris program</a:t>
            </a:r>
            <a:endParaRPr lang="en-US" sz="1400" dirty="0" smtClean="0"/>
          </a:p>
          <a:p>
            <a:pPr marL="0" indent="0">
              <a:buNone/>
            </a:pPr>
            <a:r>
              <a:rPr lang="en-US" sz="1400" dirty="0" err="1" smtClean="0"/>
              <a:t>Rozalia</a:t>
            </a:r>
            <a:r>
              <a:rPr lang="en-US" sz="1400" dirty="0" smtClean="0"/>
              <a:t> - Expedition STEM for the Ocean;</a:t>
            </a:r>
            <a:r>
              <a:rPr lang="en-US" sz="1400" baseline="0" dirty="0" smtClean="0"/>
              <a:t> </a:t>
            </a:r>
            <a:r>
              <a:rPr lang="en-US" sz="1200" dirty="0" smtClean="0"/>
              <a:t>Marine Debris Education &amp; Outreach</a:t>
            </a:r>
          </a:p>
          <a:p>
            <a:pPr marL="0" indent="0">
              <a:buNone/>
            </a:pPr>
            <a:r>
              <a:rPr lang="en-US" sz="1400" b="0" dirty="0" smtClean="0">
                <a:solidFill>
                  <a:srgbClr val="24366A"/>
                </a:solidFill>
              </a:rPr>
              <a:t>Save The Bay - Shoreline Trash Reduction &amp; Prevention (Warwick)</a:t>
            </a:r>
          </a:p>
          <a:p>
            <a:pPr marL="0" indent="0">
              <a:buNone/>
            </a:pPr>
            <a:r>
              <a:rPr lang="en-US" sz="1400" dirty="0" smtClean="0">
                <a:solidFill>
                  <a:srgbClr val="24366A"/>
                </a:solidFill>
              </a:rPr>
              <a:t>Clean Virginia Waterways &amp; Longwood University - Beachy Clean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The Meadows Center – Trash Free Trinity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City</a:t>
            </a:r>
            <a:r>
              <a:rPr lang="en-US" sz="1200" b="0" baseline="0" dirty="0" smtClean="0"/>
              <a:t> &amp; County of Honolulu – Hawaii project </a:t>
            </a:r>
          </a:p>
          <a:p>
            <a:r>
              <a:rPr lang="en-US" sz="3200" dirty="0" smtClean="0"/>
              <a:t>NC Aquarium recycling bins project</a:t>
            </a:r>
          </a:p>
          <a:p>
            <a:r>
              <a:rPr lang="en-US" sz="3200" dirty="0" smtClean="0"/>
              <a:t>NJ Clean Communities Council</a:t>
            </a:r>
            <a:r>
              <a:rPr lang="en-US" sz="3200" baseline="0" dirty="0" smtClean="0"/>
              <a:t> - </a:t>
            </a:r>
            <a:r>
              <a:rPr lang="en-US" sz="2800" dirty="0" smtClean="0"/>
              <a:t>waterways litter survey</a:t>
            </a:r>
          </a:p>
          <a:p>
            <a:endParaRPr lang="en-US" sz="1200" b="0" dirty="0" smtClean="0"/>
          </a:p>
          <a:p>
            <a:endParaRPr lang="en-US" sz="3200" dirty="0" smtClean="0"/>
          </a:p>
        </p:txBody>
      </p:sp>
      <p:sp>
        <p:nvSpPr>
          <p:cNvPr id="4" name="Slide Number Placeholder 3"/>
          <p:cNvSpPr>
            <a:spLocks noGrp="1"/>
          </p:cNvSpPr>
          <p:nvPr>
            <p:ph type="sldNum" sz="quarter" idx="10"/>
          </p:nvPr>
        </p:nvSpPr>
        <p:spPr/>
        <p:txBody>
          <a:bodyPr/>
          <a:lstStyle/>
          <a:p>
            <a:fld id="{50704DF0-4A1D-47A5-A7D2-EDE139C205B5}" type="slidenum">
              <a:rPr lang="en-US" smtClean="0"/>
              <a:t>23</a:t>
            </a:fld>
            <a:endParaRPr lang="en-US"/>
          </a:p>
        </p:txBody>
      </p:sp>
    </p:spTree>
    <p:extLst>
      <p:ext uri="{BB962C8B-B14F-4D97-AF65-F5344CB8AC3E}">
        <p14:creationId xmlns:p14="http://schemas.microsoft.com/office/powerpoint/2010/main" val="510882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5822E-B7E0-A843-9659-2DA997AC868C}" type="slidenum">
              <a:rPr lang="en-US" smtClean="0"/>
              <a:t>24</a:t>
            </a:fld>
            <a:endParaRPr lang="en-US"/>
          </a:p>
        </p:txBody>
      </p:sp>
    </p:spTree>
    <p:extLst>
      <p:ext uri="{BB962C8B-B14F-4D97-AF65-F5344CB8AC3E}">
        <p14:creationId xmlns:p14="http://schemas.microsoft.com/office/powerpoint/2010/main" val="160050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5822E-B7E0-A843-9659-2DA997AC868C}" type="slidenum">
              <a:rPr lang="en-US" smtClean="0"/>
              <a:t>25</a:t>
            </a:fld>
            <a:endParaRPr lang="en-US"/>
          </a:p>
        </p:txBody>
      </p:sp>
    </p:spTree>
    <p:extLst>
      <p:ext uri="{BB962C8B-B14F-4D97-AF65-F5344CB8AC3E}">
        <p14:creationId xmlns:p14="http://schemas.microsoft.com/office/powerpoint/2010/main" val="73437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3C202-3B7B-C946-B25B-6673C6995B73}" type="slidenum">
              <a:rPr lang="en-US" smtClean="0"/>
              <a:pPr/>
              <a:t>26</a:t>
            </a:fld>
            <a:endParaRPr lang="en-US"/>
          </a:p>
        </p:txBody>
      </p:sp>
    </p:spTree>
    <p:extLst>
      <p:ext uri="{BB962C8B-B14F-4D97-AF65-F5344CB8AC3E}">
        <p14:creationId xmlns:p14="http://schemas.microsoft.com/office/powerpoint/2010/main" val="177425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In</a:t>
            </a:r>
            <a:r>
              <a:rPr lang="en-US" baseline="0" dirty="0" smtClean="0"/>
              <a:t> 2015</a:t>
            </a:r>
            <a:r>
              <a:rPr lang="en-US" dirty="0" smtClean="0"/>
              <a:t> work was done to</a:t>
            </a:r>
            <a:r>
              <a:rPr lang="en-US" baseline="0" dirty="0" smtClean="0"/>
              <a:t> </a:t>
            </a:r>
            <a:r>
              <a:rPr lang="en-US" dirty="0" smtClean="0"/>
              <a:t>update</a:t>
            </a:r>
            <a:r>
              <a:rPr lang="en-US" baseline="0" dirty="0" smtClean="0"/>
              <a:t> a </a:t>
            </a:r>
            <a:r>
              <a:rPr lang="en-US" dirty="0" smtClean="0"/>
              <a:t>UNEP Valuing Plastic study to quantify both the environmental costs and benefits of plastic.  </a:t>
            </a:r>
          </a:p>
          <a:p>
            <a:endParaRPr lang="en-US" dirty="0" smtClean="0"/>
          </a:p>
          <a:p>
            <a:pPr marL="0" indent="0">
              <a:buFont typeface="Arial" panose="020B0604020202020204" pitchFamily="34" charset="0"/>
              <a:buNone/>
            </a:pPr>
            <a:r>
              <a:rPr lang="en-US" dirty="0" smtClean="0"/>
              <a:t>The </a:t>
            </a:r>
            <a:r>
              <a:rPr lang="en-US" dirty="0" err="1" smtClean="0"/>
              <a:t>TruCost</a:t>
            </a:r>
            <a:r>
              <a:rPr lang="en-US" dirty="0" smtClean="0"/>
              <a:t> study showed that the environmental cost to society of plastic in consumer goods sector is 3.8X less than alternative materials due to the greater material efficiency of plastic (for example plastics can help improve fleet fuel efficiency). More efficient packaging technologies that use less plastic could significantly reduce the environmental cost of plastic. </a:t>
            </a:r>
          </a:p>
          <a:p>
            <a:endParaRPr lang="en-US" dirty="0" smtClean="0"/>
          </a:p>
          <a:p>
            <a:r>
              <a:rPr lang="en-US" dirty="0" smtClean="0"/>
              <a:t>Updated look</a:t>
            </a:r>
            <a:r>
              <a:rPr lang="en-US" baseline="0" dirty="0" smtClean="0"/>
              <a:t> at the 2014 Valuing Plastics Report done for UNEP</a:t>
            </a:r>
            <a:endParaRPr lang="en-US" dirty="0" smtClean="0"/>
          </a:p>
          <a:p>
            <a:r>
              <a:rPr lang="en-US" dirty="0" smtClean="0"/>
              <a:t>Greenhouse gas emissions are 40% less per </a:t>
            </a:r>
            <a:r>
              <a:rPr lang="en-US" dirty="0" err="1" smtClean="0"/>
              <a:t>tonne</a:t>
            </a:r>
            <a:r>
              <a:rPr lang="en-US" dirty="0" smtClean="0"/>
              <a:t> of plastic alternative, but greater in aggregate due to the quantity of material needed to replace plastic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103C202-3B7B-C946-B25B-6673C6995B73}" type="slidenum">
              <a:rPr lang="en-US" smtClean="0"/>
              <a:pPr/>
              <a:t>3</a:t>
            </a:fld>
            <a:endParaRPr lang="en-US"/>
          </a:p>
        </p:txBody>
      </p:sp>
    </p:spTree>
    <p:extLst>
      <p:ext uri="{BB962C8B-B14F-4D97-AF65-F5344CB8AC3E}">
        <p14:creationId xmlns:p14="http://schemas.microsoft.com/office/powerpoint/2010/main" val="86303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Jambeck</a:t>
            </a:r>
            <a:r>
              <a:rPr lang="en-US" dirty="0" smtClean="0"/>
              <a:t> 2015 study</a:t>
            </a:r>
            <a:r>
              <a:rPr lang="en-US" baseline="0" dirty="0" smtClean="0"/>
              <a:t> identified lack of waste management infrastructure in 5 rapidly developing Southeast Asian countries</a:t>
            </a:r>
          </a:p>
          <a:p>
            <a:pPr marL="0" indent="0">
              <a:buNone/>
            </a:pPr>
            <a:endParaRPr lang="en-US" dirty="0" smtClean="0"/>
          </a:p>
          <a:p>
            <a:pPr marL="0" indent="0">
              <a:buNone/>
            </a:pPr>
            <a:r>
              <a:rPr lang="en-US" dirty="0" smtClean="0"/>
              <a:t>Dr. Christian Schmidt examined rivers as</a:t>
            </a:r>
            <a:r>
              <a:rPr lang="en-US" baseline="0" dirty="0" smtClean="0"/>
              <a:t> a transport mechanism for mismanaged municipal plastic waste and </a:t>
            </a:r>
            <a:r>
              <a:rPr lang="en-US" dirty="0" smtClean="0"/>
              <a:t>estimated that 10 rivers are responsible for 88% to 94% of all plastics entering ocean from riverine sources</a:t>
            </a:r>
          </a:p>
          <a:p>
            <a:endParaRPr lang="en-US" sz="1000" dirty="0" smtClean="0"/>
          </a:p>
          <a:p>
            <a:pPr marL="0" indent="0">
              <a:buNone/>
            </a:pPr>
            <a:r>
              <a:rPr lang="en-US" dirty="0" smtClean="0"/>
              <a:t>Reinforces TFSA waste management infrastructure efforts in SE Asia, which has 8 of 10 rivers identified</a:t>
            </a:r>
          </a:p>
          <a:p>
            <a:endParaRPr lang="en-US" sz="1000" dirty="0" smtClean="0"/>
          </a:p>
        </p:txBody>
      </p:sp>
      <p:sp>
        <p:nvSpPr>
          <p:cNvPr id="4" name="Slide Number Placeholder 3"/>
          <p:cNvSpPr>
            <a:spLocks noGrp="1"/>
          </p:cNvSpPr>
          <p:nvPr>
            <p:ph type="sldNum" sz="quarter" idx="10"/>
          </p:nvPr>
        </p:nvSpPr>
        <p:spPr/>
        <p:txBody>
          <a:bodyPr/>
          <a:lstStyle/>
          <a:p>
            <a:fld id="{50704DF0-4A1D-47A5-A7D2-EDE139C205B5}" type="slidenum">
              <a:rPr lang="en-US" smtClean="0"/>
              <a:t>4</a:t>
            </a:fld>
            <a:endParaRPr lang="en-US"/>
          </a:p>
        </p:txBody>
      </p:sp>
    </p:spTree>
    <p:extLst>
      <p:ext uri="{BB962C8B-B14F-4D97-AF65-F5344CB8AC3E}">
        <p14:creationId xmlns:p14="http://schemas.microsoft.com/office/powerpoint/2010/main" val="278745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Jambeck</a:t>
            </a:r>
            <a:r>
              <a:rPr lang="en-US" dirty="0" smtClean="0"/>
              <a:t> 2015 study</a:t>
            </a:r>
            <a:r>
              <a:rPr lang="en-US" baseline="0" dirty="0" smtClean="0"/>
              <a:t> identified lack of waste management infrastructure in 5 rapidly developing Southeast Asian countries</a:t>
            </a:r>
          </a:p>
          <a:p>
            <a:endParaRPr lang="en-US" dirty="0" smtClean="0"/>
          </a:p>
          <a:p>
            <a:r>
              <a:rPr lang="en-US" dirty="0" smtClean="0"/>
              <a:t>Dr. Christian Schmidt examined rivers as</a:t>
            </a:r>
            <a:r>
              <a:rPr lang="en-US" baseline="0" dirty="0" smtClean="0"/>
              <a:t> a transport mechanism for mismanaged municipal plastic waste and </a:t>
            </a:r>
            <a:r>
              <a:rPr lang="en-US" dirty="0" smtClean="0"/>
              <a:t>estimated that 10 rivers are responsible for 88% to 94% of all plastics entering ocean from riverine sources</a:t>
            </a:r>
          </a:p>
          <a:p>
            <a:endParaRPr lang="en-US" sz="1100" dirty="0"/>
          </a:p>
          <a:p>
            <a:r>
              <a:rPr lang="en-US" dirty="0" smtClean="0"/>
              <a:t>Reinforces TFSA waste management infrastructure efforts in SE Asia, which has 8 of 10 rivers identified</a:t>
            </a:r>
          </a:p>
          <a:p>
            <a:endParaRPr lang="en-US" sz="1100" dirty="0"/>
          </a:p>
        </p:txBody>
      </p:sp>
      <p:sp>
        <p:nvSpPr>
          <p:cNvPr id="4" name="Slide Number Placeholder 3"/>
          <p:cNvSpPr>
            <a:spLocks noGrp="1"/>
          </p:cNvSpPr>
          <p:nvPr>
            <p:ph type="sldNum" sz="quarter" idx="10"/>
          </p:nvPr>
        </p:nvSpPr>
        <p:spPr/>
        <p:txBody>
          <a:bodyPr/>
          <a:lstStyle/>
          <a:p>
            <a:fld id="{50704DF0-4A1D-47A5-A7D2-EDE139C205B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4115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0704DF0-4A1D-47A5-A7D2-EDE139C205B5}" type="slidenum">
              <a:rPr lang="en-US" smtClean="0"/>
              <a:t>8</a:t>
            </a:fld>
            <a:endParaRPr lang="en-US"/>
          </a:p>
        </p:txBody>
      </p:sp>
    </p:spTree>
    <p:extLst>
      <p:ext uri="{BB962C8B-B14F-4D97-AF65-F5344CB8AC3E}">
        <p14:creationId xmlns:p14="http://schemas.microsoft.com/office/powerpoint/2010/main" val="48283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F80ED-4C17-43FC-BED6-F25B41A19CE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59669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5822E-B7E0-A843-9659-2DA997AC868C}" type="slidenum">
              <a:rPr lang="en-US" smtClean="0"/>
              <a:t>13</a:t>
            </a:fld>
            <a:endParaRPr lang="en-US"/>
          </a:p>
        </p:txBody>
      </p:sp>
    </p:spTree>
    <p:extLst>
      <p:ext uri="{BB962C8B-B14F-4D97-AF65-F5344CB8AC3E}">
        <p14:creationId xmlns:p14="http://schemas.microsoft.com/office/powerpoint/2010/main" val="332554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80785-7D82-4D6F-943F-920048BFFE6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36143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5822E-B7E0-A843-9659-2DA997AC868C}" type="slidenum">
              <a:rPr lang="en-US" smtClean="0"/>
              <a:t>16</a:t>
            </a:fld>
            <a:endParaRPr lang="en-US"/>
          </a:p>
        </p:txBody>
      </p:sp>
    </p:spTree>
    <p:extLst>
      <p:ext uri="{BB962C8B-B14F-4D97-AF65-F5344CB8AC3E}">
        <p14:creationId xmlns:p14="http://schemas.microsoft.com/office/powerpoint/2010/main" val="555005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23346B"/>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2334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cxnSp>
        <p:nvCxnSpPr>
          <p:cNvPr id="6" name="Straight Connector 5"/>
          <p:cNvCxnSpPr/>
          <p:nvPr userDrawn="1"/>
        </p:nvCxnSpPr>
        <p:spPr>
          <a:xfrm flipH="1">
            <a:off x="2387600" y="3552303"/>
            <a:ext cx="7366000" cy="49735"/>
          </a:xfrm>
          <a:prstGeom prst="line">
            <a:avLst/>
          </a:prstGeom>
          <a:ln>
            <a:solidFill>
              <a:srgbClr val="52A4A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490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Template">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4988" y="0"/>
            <a:ext cx="2536731" cy="2170478"/>
          </a:xfrm>
          <a:prstGeom prst="rect">
            <a:avLst/>
          </a:prstGeom>
        </p:spPr>
      </p:pic>
      <p:cxnSp>
        <p:nvCxnSpPr>
          <p:cNvPr id="9" name="Straight Connector 8"/>
          <p:cNvCxnSpPr/>
          <p:nvPr userDrawn="1"/>
        </p:nvCxnSpPr>
        <p:spPr>
          <a:xfrm flipH="1">
            <a:off x="914398" y="1429183"/>
            <a:ext cx="9278473" cy="18642"/>
          </a:xfrm>
          <a:prstGeom prst="line">
            <a:avLst/>
          </a:prstGeom>
          <a:ln>
            <a:solidFill>
              <a:srgbClr val="C5CBC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239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24366A"/>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4A090AA-88D7-3A4D-B871-835E6B4EE38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1253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5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4366A"/>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rgbClr val="24366A"/>
                </a:solidFill>
              </a:defRPr>
            </a:lvl1pPr>
            <a:lvl2pPr>
              <a:defRPr sz="2800">
                <a:solidFill>
                  <a:srgbClr val="24366A"/>
                </a:solidFill>
              </a:defRPr>
            </a:lvl2pPr>
            <a:lvl3pPr>
              <a:defRPr sz="2400">
                <a:solidFill>
                  <a:srgbClr val="24366A"/>
                </a:solidFill>
              </a:defRPr>
            </a:lvl3pPr>
            <a:lvl4pPr>
              <a:defRPr sz="2000">
                <a:solidFill>
                  <a:srgbClr val="24366A"/>
                </a:solidFill>
              </a:defRPr>
            </a:lvl4pPr>
            <a:lvl5pPr>
              <a:defRPr sz="2000">
                <a:solidFill>
                  <a:srgbClr val="24366A"/>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A090AA-88D7-3A4D-B871-835E6B4EE38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5981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4366A"/>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4366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4A090AA-88D7-3A4D-B871-835E6B4EE38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61259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0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03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04">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spTree>
    <p:extLst>
      <p:ext uri="{BB962C8B-B14F-4D97-AF65-F5344CB8AC3E}">
        <p14:creationId xmlns:p14="http://schemas.microsoft.com/office/powerpoint/2010/main" val="2856578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5"/>
            <a:ext cx="5003800" cy="4530724"/>
          </a:xfr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473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Trebuchet MS"/>
                <a:cs typeface="Trebuchet MS"/>
              </a:defRPr>
            </a:lvl1pPr>
          </a:lstStyle>
          <a:p>
            <a:r>
              <a:rPr lang="en-US" dirty="0" smtClean="0"/>
              <a:t>Click to edit Master title style</a:t>
            </a:r>
            <a:endParaRPr lang="en-US" dirty="0"/>
          </a:p>
        </p:txBody>
      </p:sp>
      <p:sp>
        <p:nvSpPr>
          <p:cNvPr id="4"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Trebuchet MS"/>
                <a:cs typeface="Trebuchet MS"/>
              </a:defRPr>
            </a:lvl1pPr>
            <a:lvl2pPr algn="l">
              <a:buFont typeface="Arial"/>
              <a:buChar char="•"/>
              <a:defRPr sz="1600">
                <a:solidFill>
                  <a:srgbClr val="254061"/>
                </a:solidFill>
                <a:latin typeface="Trebuchet MS"/>
                <a:cs typeface="Trebuchet MS"/>
              </a:defRPr>
            </a:lvl2pPr>
            <a:lvl3pPr algn="l">
              <a:buFont typeface="Arial"/>
              <a:buChar char="•"/>
              <a:defRPr sz="1400">
                <a:solidFill>
                  <a:srgbClr val="254061"/>
                </a:solidFill>
                <a:latin typeface="Trebuchet MS"/>
                <a:cs typeface="Trebuchet MS"/>
              </a:defRPr>
            </a:lvl3pPr>
            <a:lvl4pPr algn="l">
              <a:buFont typeface="Arial"/>
              <a:buChar char="•"/>
              <a:defRPr sz="1200">
                <a:solidFill>
                  <a:srgbClr val="254061"/>
                </a:solidFill>
                <a:latin typeface="Trebuchet MS"/>
                <a:cs typeface="Trebuchet MS"/>
              </a:defRPr>
            </a:lvl4pPr>
            <a:lvl5pPr algn="l">
              <a:buFont typeface="Arial"/>
              <a:buChar char="•"/>
              <a:defRPr sz="1200">
                <a:solidFill>
                  <a:srgbClr val="254061"/>
                </a:solidFill>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Trebuchet MS"/>
                <a:cs typeface="Trebuchet MS"/>
              </a:defRPr>
            </a:lvl1pPr>
          </a:lstStyle>
          <a:p>
            <a:r>
              <a:rPr lang="en-US" dirty="0" smtClean="0"/>
              <a:t>Click to edit Master title style</a:t>
            </a:r>
            <a:endParaRPr lang="en-US" dirty="0"/>
          </a:p>
        </p:txBody>
      </p:sp>
      <p:sp>
        <p:nvSpPr>
          <p:cNvPr id="4"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Trebuchet MS"/>
                <a:cs typeface="Trebuchet MS"/>
              </a:defRPr>
            </a:lvl1pPr>
            <a:lvl2pPr algn="l">
              <a:buFont typeface="Arial"/>
              <a:buChar char="•"/>
              <a:defRPr sz="1600">
                <a:solidFill>
                  <a:srgbClr val="254061"/>
                </a:solidFill>
                <a:latin typeface="Trebuchet MS"/>
                <a:cs typeface="Trebuchet MS"/>
              </a:defRPr>
            </a:lvl2pPr>
            <a:lvl3pPr algn="l">
              <a:buFont typeface="Arial"/>
              <a:buChar char="•"/>
              <a:defRPr sz="1400">
                <a:solidFill>
                  <a:srgbClr val="254061"/>
                </a:solidFill>
                <a:latin typeface="Trebuchet MS"/>
                <a:cs typeface="Trebuchet MS"/>
              </a:defRPr>
            </a:lvl3pPr>
            <a:lvl4pPr algn="l">
              <a:buFont typeface="Arial"/>
              <a:buChar char="•"/>
              <a:defRPr sz="1200">
                <a:solidFill>
                  <a:srgbClr val="254061"/>
                </a:solidFill>
                <a:latin typeface="Trebuchet MS"/>
                <a:cs typeface="Trebuchet MS"/>
              </a:defRPr>
            </a:lvl4pPr>
            <a:lvl5pPr algn="l">
              <a:buFont typeface="Arial"/>
              <a:buChar char="•"/>
              <a:defRPr sz="1200">
                <a:solidFill>
                  <a:srgbClr val="254061"/>
                </a:solidFill>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99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2334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88548"/>
            <a:ext cx="5023309" cy="5269452"/>
          </a:xfrm>
          <a:prstGeom prst="rect">
            <a:avLst/>
          </a:prstGeom>
        </p:spPr>
      </p:pic>
      <p:cxnSp>
        <p:nvCxnSpPr>
          <p:cNvPr id="8" name="Straight Connector 7"/>
          <p:cNvCxnSpPr/>
          <p:nvPr userDrawn="1"/>
        </p:nvCxnSpPr>
        <p:spPr>
          <a:xfrm flipH="1">
            <a:off x="2387600" y="3552303"/>
            <a:ext cx="7366000" cy="49735"/>
          </a:xfrm>
          <a:prstGeom prst="line">
            <a:avLst/>
          </a:prstGeom>
          <a:ln>
            <a:solidFill>
              <a:srgbClr val="52A4A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8162" y="240"/>
            <a:ext cx="3993557" cy="3416488"/>
          </a:xfrm>
          <a:prstGeom prst="rect">
            <a:avLst/>
          </a:prstGeom>
        </p:spPr>
      </p:pic>
      <p:sp>
        <p:nvSpPr>
          <p:cNvPr id="10"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557029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677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032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descr="UR.png"/>
          <p:cNvPicPr>
            <a:picLocks noChangeAspect="1"/>
          </p:cNvPicPr>
          <p:nvPr userDrawn="1"/>
        </p:nvPicPr>
        <p:blipFill>
          <a:blip r:embed="rId2"/>
          <a:stretch>
            <a:fillRect/>
          </a:stretch>
        </p:blipFill>
        <p:spPr>
          <a:xfrm>
            <a:off x="6829192" y="0"/>
            <a:ext cx="5362809" cy="1648814"/>
          </a:xfrm>
          <a:prstGeom prst="rect">
            <a:avLst/>
          </a:prstGeom>
        </p:spPr>
      </p:pic>
      <p:sp>
        <p:nvSpPr>
          <p:cNvPr id="9" name="Content Placeholder 2"/>
          <p:cNvSpPr>
            <a:spLocks noGrp="1"/>
          </p:cNvSpPr>
          <p:nvPr>
            <p:ph idx="1"/>
          </p:nvPr>
        </p:nvSpPr>
        <p:spPr>
          <a:xfrm>
            <a:off x="609600" y="1676401"/>
            <a:ext cx="10972800" cy="4343400"/>
          </a:xfrm>
        </p:spPr>
        <p:txBody>
          <a:bodyPr anchor="t">
            <a:normAutofit/>
          </a:bodyPr>
          <a:lstStyle>
            <a:lvl1pPr marL="0" algn="l">
              <a:spcAft>
                <a:spcPts val="0"/>
              </a:spcAft>
              <a:buNone/>
              <a:defRPr sz="1800" b="1" baseline="0">
                <a:solidFill>
                  <a:srgbClr val="254061"/>
                </a:solidFill>
                <a:latin typeface="Trebuchet MS"/>
                <a:cs typeface="Trebuchet MS"/>
              </a:defRPr>
            </a:lvl1pPr>
            <a:lvl2pPr algn="l">
              <a:buFont typeface="Arial"/>
              <a:buChar char="•"/>
              <a:defRPr sz="1600" baseline="0">
                <a:solidFill>
                  <a:srgbClr val="254061"/>
                </a:solidFill>
                <a:latin typeface="Trebuchet MS"/>
                <a:cs typeface="Trebuchet MS"/>
              </a:defRPr>
            </a:lvl2pPr>
            <a:lvl3pPr algn="l">
              <a:buFont typeface="Arial"/>
              <a:buChar char="•"/>
              <a:defRPr sz="1400" baseline="0">
                <a:solidFill>
                  <a:srgbClr val="254061"/>
                </a:solidFill>
                <a:latin typeface="Trebuchet MS"/>
                <a:cs typeface="Trebuchet MS"/>
              </a:defRPr>
            </a:lvl3pPr>
            <a:lvl4pPr algn="l">
              <a:buFont typeface="Arial"/>
              <a:buChar char="•"/>
              <a:defRPr sz="1200" baseline="0">
                <a:solidFill>
                  <a:srgbClr val="254061"/>
                </a:solidFill>
                <a:latin typeface="Trebuchet MS"/>
                <a:cs typeface="Trebuchet MS"/>
              </a:defRPr>
            </a:lvl4pPr>
            <a:lvl5pPr algn="l">
              <a:buFont typeface="Arial"/>
              <a:buChar char="•"/>
              <a:defRPr sz="1200" baseline="0">
                <a:solidFill>
                  <a:srgbClr val="254061"/>
                </a:solidFill>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09600" y="723562"/>
            <a:ext cx="10972800" cy="863965"/>
          </a:xfrm>
        </p:spPr>
        <p:txBody>
          <a:bodyPr/>
          <a:lstStyle>
            <a:lvl1pPr algn="l">
              <a:lnSpc>
                <a:spcPts val="3600"/>
              </a:lnSpc>
              <a:defRPr kern="700" spc="-250" baseline="0"/>
            </a:lvl1pPr>
          </a:lstStyle>
          <a:p>
            <a:r>
              <a:rPr lang="en-US" dirty="0" smtClean="0"/>
              <a:t>Click to edit Master title style</a:t>
            </a:r>
            <a:endParaRPr lang="en-US" dirty="0"/>
          </a:p>
        </p:txBody>
      </p:sp>
      <p:cxnSp>
        <p:nvCxnSpPr>
          <p:cNvPr id="6" name="Straight Connector 5"/>
          <p:cNvCxnSpPr/>
          <p:nvPr userDrawn="1"/>
        </p:nvCxnSpPr>
        <p:spPr>
          <a:xfrm rot="10800000" flipV="1">
            <a:off x="609600" y="1570837"/>
            <a:ext cx="11074400" cy="16688"/>
          </a:xfrm>
          <a:prstGeom prst="line">
            <a:avLst/>
          </a:prstGeom>
          <a:ln>
            <a:solidFill>
              <a:srgbClr val="E47D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23521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LL-small.png"/>
          <p:cNvPicPr>
            <a:picLocks noChangeAspect="1"/>
          </p:cNvPicPr>
          <p:nvPr userDrawn="1"/>
        </p:nvPicPr>
        <p:blipFill>
          <a:blip r:embed="rId2"/>
          <a:stretch>
            <a:fillRect/>
          </a:stretch>
        </p:blipFill>
        <p:spPr>
          <a:xfrm>
            <a:off x="0" y="4832943"/>
            <a:ext cx="5505475" cy="2025057"/>
          </a:xfrm>
          <a:prstGeom prst="rect">
            <a:avLst/>
          </a:prstGeom>
        </p:spPr>
      </p:pic>
      <p:pic>
        <p:nvPicPr>
          <p:cNvPr id="8" name="Picture 7" descr="UR.png"/>
          <p:cNvPicPr>
            <a:picLocks noChangeAspect="1"/>
          </p:cNvPicPr>
          <p:nvPr userDrawn="1"/>
        </p:nvPicPr>
        <p:blipFill>
          <a:blip r:embed="rId3"/>
          <a:stretch>
            <a:fillRect/>
          </a:stretch>
        </p:blipFill>
        <p:spPr>
          <a:xfrm>
            <a:off x="5913327" y="0"/>
            <a:ext cx="6278675" cy="1930400"/>
          </a:xfrm>
          <a:prstGeom prst="rect">
            <a:avLst/>
          </a:prstGeom>
        </p:spPr>
      </p:pic>
      <p:sp>
        <p:nvSpPr>
          <p:cNvPr id="9"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10"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DINOT" pitchFamily="34" charset="0"/>
              </a:defRPr>
            </a:lvl1pPr>
            <a:lvl2pPr algn="l">
              <a:buFont typeface="Arial"/>
              <a:buChar char="•"/>
              <a:defRPr sz="1600">
                <a:solidFill>
                  <a:srgbClr val="254061"/>
                </a:solidFill>
                <a:latin typeface="DINOT" pitchFamily="34" charset="0"/>
                <a:cs typeface="DINOT" pitchFamily="34" charset="0"/>
              </a:defRPr>
            </a:lvl2pPr>
            <a:lvl3pPr algn="l">
              <a:buFont typeface="Arial"/>
              <a:buChar char="•"/>
              <a:defRPr sz="1400">
                <a:solidFill>
                  <a:srgbClr val="254061"/>
                </a:solidFill>
                <a:latin typeface="DINOT" pitchFamily="34" charset="0"/>
                <a:cs typeface="DINOT" pitchFamily="34" charset="0"/>
              </a:defRPr>
            </a:lvl3pPr>
            <a:lvl4pPr algn="l">
              <a:buFont typeface="Arial"/>
              <a:buChar char="•"/>
              <a:defRPr sz="1200">
                <a:solidFill>
                  <a:srgbClr val="254061"/>
                </a:solidFill>
                <a:latin typeface="DINOT" pitchFamily="34" charset="0"/>
                <a:cs typeface="DINOT" pitchFamily="34" charset="0"/>
              </a:defRPr>
            </a:lvl4pPr>
            <a:lvl5pPr algn="l">
              <a:buFont typeface="Arial"/>
              <a:buChar char="•"/>
              <a:defRPr sz="1200">
                <a:solidFill>
                  <a:srgbClr val="254061"/>
                </a:solidFill>
                <a:latin typeface="DINOT" pitchFamily="34" charset="0"/>
                <a:cs typeface="DINO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334666395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UR.png"/>
          <p:cNvPicPr>
            <a:picLocks noChangeAspect="1"/>
          </p:cNvPicPr>
          <p:nvPr userDrawn="1"/>
        </p:nvPicPr>
        <p:blipFill>
          <a:blip r:embed="rId2"/>
          <a:stretch>
            <a:fillRect/>
          </a:stretch>
        </p:blipFill>
        <p:spPr>
          <a:xfrm>
            <a:off x="5913327" y="0"/>
            <a:ext cx="6278675" cy="1930400"/>
          </a:xfrm>
          <a:prstGeom prst="rect">
            <a:avLst/>
          </a:prstGeom>
        </p:spPr>
      </p:pic>
      <p:sp>
        <p:nvSpPr>
          <p:cNvPr id="9"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12"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DINOT" pitchFamily="34" charset="0"/>
              </a:defRPr>
            </a:lvl1pPr>
            <a:lvl2pPr algn="l">
              <a:buFont typeface="Arial"/>
              <a:buChar char="•"/>
              <a:defRPr sz="1600">
                <a:solidFill>
                  <a:srgbClr val="254061"/>
                </a:solidFill>
                <a:latin typeface="DINOT" pitchFamily="34" charset="0"/>
                <a:cs typeface="DINOT" pitchFamily="34" charset="0"/>
              </a:defRPr>
            </a:lvl2pPr>
            <a:lvl3pPr algn="l">
              <a:buFont typeface="Arial"/>
              <a:buChar char="•"/>
              <a:defRPr sz="1400">
                <a:solidFill>
                  <a:srgbClr val="254061"/>
                </a:solidFill>
                <a:latin typeface="DINOT" pitchFamily="34" charset="0"/>
                <a:cs typeface="DINOT" pitchFamily="34" charset="0"/>
              </a:defRPr>
            </a:lvl3pPr>
            <a:lvl4pPr algn="l">
              <a:buFont typeface="Arial"/>
              <a:buChar char="•"/>
              <a:defRPr sz="1200">
                <a:solidFill>
                  <a:srgbClr val="254061"/>
                </a:solidFill>
                <a:latin typeface="DINOT" pitchFamily="34" charset="0"/>
                <a:cs typeface="DINOT" pitchFamily="34" charset="0"/>
              </a:defRPr>
            </a:lvl4pPr>
            <a:lvl5pPr algn="l">
              <a:buFont typeface="Arial"/>
              <a:buChar char="•"/>
              <a:defRPr sz="1200">
                <a:solidFill>
                  <a:srgbClr val="254061"/>
                </a:solidFill>
                <a:latin typeface="DINOT" pitchFamily="34" charset="0"/>
                <a:cs typeface="DINO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68661902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DINOT" pitchFamily="34" charset="0"/>
              </a:defRPr>
            </a:lvl1pPr>
            <a:lvl2pPr algn="l">
              <a:buFont typeface="Arial"/>
              <a:buChar char="•"/>
              <a:defRPr sz="1600">
                <a:solidFill>
                  <a:srgbClr val="254061"/>
                </a:solidFill>
                <a:latin typeface="DINOT" pitchFamily="34" charset="0"/>
                <a:cs typeface="DINOT" pitchFamily="34" charset="0"/>
              </a:defRPr>
            </a:lvl2pPr>
            <a:lvl3pPr algn="l">
              <a:buFont typeface="Arial"/>
              <a:buChar char="•"/>
              <a:defRPr sz="1400">
                <a:solidFill>
                  <a:srgbClr val="254061"/>
                </a:solidFill>
                <a:latin typeface="DINOT" pitchFamily="34" charset="0"/>
                <a:cs typeface="DINOT" pitchFamily="34" charset="0"/>
              </a:defRPr>
            </a:lvl3pPr>
            <a:lvl4pPr algn="l">
              <a:buFont typeface="Arial"/>
              <a:buChar char="•"/>
              <a:defRPr sz="1200">
                <a:solidFill>
                  <a:srgbClr val="254061"/>
                </a:solidFill>
                <a:latin typeface="DINOT" pitchFamily="34" charset="0"/>
                <a:cs typeface="DINOT" pitchFamily="34" charset="0"/>
              </a:defRPr>
            </a:lvl4pPr>
            <a:lvl5pPr algn="l">
              <a:buFont typeface="Arial"/>
              <a:buChar char="•"/>
              <a:defRPr sz="1200">
                <a:solidFill>
                  <a:srgbClr val="254061"/>
                </a:solidFill>
                <a:latin typeface="DINOT" pitchFamily="34" charset="0"/>
                <a:cs typeface="DINO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67313349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UR.png"/>
          <p:cNvPicPr>
            <a:picLocks noChangeAspect="1"/>
          </p:cNvPicPr>
          <p:nvPr userDrawn="1"/>
        </p:nvPicPr>
        <p:blipFill>
          <a:blip r:embed="rId2"/>
          <a:stretch>
            <a:fillRect/>
          </a:stretch>
        </p:blipFill>
        <p:spPr>
          <a:xfrm>
            <a:off x="5913327" y="0"/>
            <a:ext cx="6278675" cy="1930400"/>
          </a:xfrm>
          <a:prstGeom prst="rect">
            <a:avLst/>
          </a:prstGeom>
        </p:spPr>
      </p:pic>
      <p:pic>
        <p:nvPicPr>
          <p:cNvPr id="4" name="Picture 3" descr="LL-small.png"/>
          <p:cNvPicPr>
            <a:picLocks noChangeAspect="1"/>
          </p:cNvPicPr>
          <p:nvPr userDrawn="1"/>
        </p:nvPicPr>
        <p:blipFill>
          <a:blip r:embed="rId3"/>
          <a:stretch>
            <a:fillRect/>
          </a:stretch>
        </p:blipFill>
        <p:spPr>
          <a:xfrm>
            <a:off x="0" y="4832943"/>
            <a:ext cx="5505475" cy="2025057"/>
          </a:xfrm>
          <a:prstGeom prst="rect">
            <a:avLst/>
          </a:prstGeom>
        </p:spPr>
      </p:pic>
      <p:sp>
        <p:nvSpPr>
          <p:cNvPr id="5" name="Title 1"/>
          <p:cNvSpPr>
            <a:spLocks noGrp="1"/>
          </p:cNvSpPr>
          <p:nvPr>
            <p:ph type="title"/>
          </p:nvPr>
        </p:nvSpPr>
        <p:spPr>
          <a:xfrm>
            <a:off x="508000" y="1290637"/>
            <a:ext cx="4325688" cy="4525962"/>
          </a:xfrm>
          <a:prstGeom prst="rect">
            <a:avLst/>
          </a:prstGeom>
        </p:spPr>
        <p:txBody>
          <a:bodyPr anchor="t">
            <a:normAutofit/>
          </a:bodyPr>
          <a:lstStyle>
            <a:lvl1pPr algn="r">
              <a:lnSpc>
                <a:spcPct val="80000"/>
              </a:lnSpc>
              <a:buFont typeface="Arial"/>
              <a:buNone/>
              <a:defRPr sz="3200" b="1"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rot="16200000" flipH="1">
            <a:off x="2737914" y="3517901"/>
            <a:ext cx="4597397" cy="1"/>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1731116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bg_yellow.jpg"/>
          <p:cNvPicPr>
            <a:picLocks noChangeAspect="1"/>
          </p:cNvPicPr>
          <p:nvPr userDrawn="1"/>
        </p:nvPicPr>
        <p:blipFill>
          <a:blip r:embed="rId2"/>
          <a:stretch>
            <a:fillRect/>
          </a:stretch>
        </p:blipFill>
        <p:spPr>
          <a:xfrm>
            <a:off x="0" y="-1"/>
            <a:ext cx="4876800" cy="6858000"/>
          </a:xfrm>
          <a:prstGeom prst="rect">
            <a:avLst/>
          </a:prstGeom>
          <a:effectLst>
            <a:outerShdw blurRad="228600" dist="38100" dir="2700000">
              <a:srgbClr val="000000">
                <a:alpha val="43000"/>
              </a:srgbClr>
            </a:outerShdw>
          </a:effectLst>
        </p:spPr>
      </p:pic>
      <p:pic>
        <p:nvPicPr>
          <p:cNvPr id="11" name="Picture 10" descr="UR.png"/>
          <p:cNvPicPr>
            <a:picLocks noChangeAspect="1"/>
          </p:cNvPicPr>
          <p:nvPr userDrawn="1"/>
        </p:nvPicPr>
        <p:blipFill>
          <a:blip r:embed="rId3"/>
          <a:stretch>
            <a:fillRect/>
          </a:stretch>
        </p:blipFill>
        <p:spPr>
          <a:xfrm>
            <a:off x="5913327" y="0"/>
            <a:ext cx="6278675" cy="1930400"/>
          </a:xfrm>
          <a:prstGeom prst="rect">
            <a:avLst/>
          </a:prstGeom>
        </p:spPr>
      </p:pic>
      <p:sp>
        <p:nvSpPr>
          <p:cNvPr id="12" name="Title 1"/>
          <p:cNvSpPr>
            <a:spLocks noGrp="1"/>
          </p:cNvSpPr>
          <p:nvPr>
            <p:ph type="title"/>
          </p:nvPr>
        </p:nvSpPr>
        <p:spPr>
          <a:xfrm>
            <a:off x="508000" y="1290638"/>
            <a:ext cx="4049653" cy="2532063"/>
          </a:xfrm>
          <a:prstGeom prst="rect">
            <a:avLst/>
          </a:prstGeom>
        </p:spPr>
        <p:txBody>
          <a:bodyPr anchor="t">
            <a:normAutofit/>
          </a:bodyPr>
          <a:lstStyle>
            <a:lvl1pPr algn="r">
              <a:lnSpc>
                <a:spcPct val="80000"/>
              </a:lnSpc>
              <a:buFont typeface="Arial"/>
              <a:buNone/>
              <a:defRPr sz="3200" b="1" u="none" kern="700" spc="-50">
                <a:solidFill>
                  <a:schemeClr val="bg1"/>
                </a:solidFill>
                <a:latin typeface="DINOT-Bold" pitchFamily="34" charset="0"/>
                <a:cs typeface="DINOT-Bold" pitchFamily="34" charset="0"/>
              </a:defRPr>
            </a:lvl1pPr>
          </a:lstStyle>
          <a:p>
            <a:r>
              <a:rPr lang="en-US" dirty="0" smtClean="0"/>
              <a:t>Click to edit Master title style</a:t>
            </a:r>
            <a:endParaRPr lang="en-US" dirty="0"/>
          </a:p>
        </p:txBody>
      </p:sp>
      <p:sp>
        <p:nvSpPr>
          <p:cNvPr id="13"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429143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bg_yellow.jpg"/>
          <p:cNvPicPr>
            <a:picLocks noChangeAspect="1"/>
          </p:cNvPicPr>
          <p:nvPr userDrawn="1"/>
        </p:nvPicPr>
        <p:blipFill>
          <a:blip r:embed="rId2"/>
          <a:stretch>
            <a:fillRect/>
          </a:stretch>
        </p:blipFill>
        <p:spPr>
          <a:xfrm>
            <a:off x="0" y="-1"/>
            <a:ext cx="4876800" cy="6858000"/>
          </a:xfrm>
          <a:prstGeom prst="rect">
            <a:avLst/>
          </a:prstGeom>
          <a:effectLst>
            <a:outerShdw blurRad="228600" dist="38100" dir="2700000">
              <a:srgbClr val="000000">
                <a:alpha val="43000"/>
              </a:srgbClr>
            </a:outerShdw>
          </a:effectLst>
        </p:spPr>
      </p:pic>
      <p:pic>
        <p:nvPicPr>
          <p:cNvPr id="3" name="Picture 2" descr="UR.png"/>
          <p:cNvPicPr>
            <a:picLocks noChangeAspect="1"/>
          </p:cNvPicPr>
          <p:nvPr userDrawn="1"/>
        </p:nvPicPr>
        <p:blipFill>
          <a:blip r:embed="rId3"/>
          <a:stretch>
            <a:fillRect/>
          </a:stretch>
        </p:blipFill>
        <p:spPr>
          <a:xfrm>
            <a:off x="5913327" y="0"/>
            <a:ext cx="6278675" cy="1930400"/>
          </a:xfrm>
          <a:prstGeom prst="rect">
            <a:avLst/>
          </a:prstGeom>
        </p:spPr>
      </p:pic>
      <p:sp>
        <p:nvSpPr>
          <p:cNvPr id="4" name="Title 1"/>
          <p:cNvSpPr>
            <a:spLocks noGrp="1"/>
          </p:cNvSpPr>
          <p:nvPr>
            <p:ph type="title"/>
          </p:nvPr>
        </p:nvSpPr>
        <p:spPr>
          <a:xfrm>
            <a:off x="508000" y="1290638"/>
            <a:ext cx="4049653" cy="2532063"/>
          </a:xfrm>
          <a:prstGeom prst="rect">
            <a:avLst/>
          </a:prstGeom>
        </p:spPr>
        <p:txBody>
          <a:bodyPr anchor="t">
            <a:normAutofit/>
          </a:bodyPr>
          <a:lstStyle>
            <a:lvl1pPr algn="r">
              <a:lnSpc>
                <a:spcPct val="80000"/>
              </a:lnSpc>
              <a:buFont typeface="Arial"/>
              <a:buNone/>
              <a:defRPr sz="3200" b="1" u="none" kern="700" spc="-50">
                <a:solidFill>
                  <a:schemeClr val="bg1"/>
                </a:solidFill>
                <a:latin typeface="DINOT-Bold" pitchFamily="34" charset="0"/>
                <a:cs typeface="DINOT-Bold" pitchFamily="34"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92586141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bg_yellow.jpg"/>
          <p:cNvPicPr>
            <a:picLocks noChangeAspect="1"/>
          </p:cNvPicPr>
          <p:nvPr userDrawn="1"/>
        </p:nvPicPr>
        <p:blipFill>
          <a:blip r:embed="rId2"/>
          <a:stretch>
            <a:fillRect/>
          </a:stretch>
        </p:blipFill>
        <p:spPr>
          <a:xfrm>
            <a:off x="0" y="-1"/>
            <a:ext cx="4876800" cy="6858000"/>
          </a:xfrm>
          <a:prstGeom prst="rect">
            <a:avLst/>
          </a:prstGeom>
          <a:effectLst>
            <a:outerShdw blurRad="228600" dist="38100" dir="2700000">
              <a:srgbClr val="000000">
                <a:alpha val="43000"/>
              </a:srgbClr>
            </a:outerShdw>
          </a:effectLst>
        </p:spPr>
      </p:pic>
      <p:pic>
        <p:nvPicPr>
          <p:cNvPr id="3" name="Picture 2" descr="UR.png"/>
          <p:cNvPicPr>
            <a:picLocks noChangeAspect="1"/>
          </p:cNvPicPr>
          <p:nvPr userDrawn="1"/>
        </p:nvPicPr>
        <p:blipFill>
          <a:blip r:embed="rId3"/>
          <a:stretch>
            <a:fillRect/>
          </a:stretch>
        </p:blipFill>
        <p:spPr>
          <a:xfrm>
            <a:off x="5913327" y="0"/>
            <a:ext cx="6278675" cy="1930400"/>
          </a:xfrm>
          <a:prstGeom prst="rect">
            <a:avLst/>
          </a:prstGeom>
        </p:spPr>
      </p:pic>
      <p:sp>
        <p:nvSpPr>
          <p:cNvPr id="4" name="Title 1"/>
          <p:cNvSpPr>
            <a:spLocks noGrp="1"/>
          </p:cNvSpPr>
          <p:nvPr>
            <p:ph type="title"/>
          </p:nvPr>
        </p:nvSpPr>
        <p:spPr>
          <a:xfrm>
            <a:off x="508000" y="1290638"/>
            <a:ext cx="4049653" cy="2532063"/>
          </a:xfrm>
          <a:prstGeom prst="rect">
            <a:avLst/>
          </a:prstGeom>
        </p:spPr>
        <p:txBody>
          <a:bodyPr anchor="t">
            <a:normAutofit/>
          </a:bodyPr>
          <a:lstStyle>
            <a:lvl1pPr algn="r">
              <a:lnSpc>
                <a:spcPct val="80000"/>
              </a:lnSpc>
              <a:buFont typeface="Arial"/>
              <a:buNone/>
              <a:defRPr sz="3200" b="1" u="none" kern="700" spc="-50">
                <a:solidFill>
                  <a:schemeClr val="bg1"/>
                </a:solidFill>
                <a:latin typeface="DINOT-Bold" pitchFamily="34" charset="0"/>
                <a:cs typeface="DINOT-Bold" pitchFamily="34"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31270186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2334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userDrawn="1"/>
        </p:nvSpPr>
        <p:spPr>
          <a:xfrm>
            <a:off x="0" y="350044"/>
            <a:ext cx="12192000" cy="1134161"/>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549678" y="2427373"/>
            <a:ext cx="4739091" cy="4502715"/>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32198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UR.png"/>
          <p:cNvPicPr>
            <a:picLocks noChangeAspect="1"/>
          </p:cNvPicPr>
          <p:nvPr userDrawn="1"/>
        </p:nvPicPr>
        <p:blipFill>
          <a:blip r:embed="rId2"/>
          <a:stretch>
            <a:fillRect/>
          </a:stretch>
        </p:blipFill>
        <p:spPr>
          <a:xfrm>
            <a:off x="5913327" y="0"/>
            <a:ext cx="6278675" cy="1930400"/>
          </a:xfrm>
          <a:prstGeom prst="rect">
            <a:avLst/>
          </a:prstGeom>
        </p:spPr>
      </p:pic>
      <p:sp>
        <p:nvSpPr>
          <p:cNvPr id="10" name="Title 1"/>
          <p:cNvSpPr>
            <a:spLocks noGrp="1"/>
          </p:cNvSpPr>
          <p:nvPr>
            <p:ph type="title"/>
          </p:nvPr>
        </p:nvSpPr>
        <p:spPr>
          <a:xfrm>
            <a:off x="5220486" y="546101"/>
            <a:ext cx="6446581" cy="1714500"/>
          </a:xfrm>
          <a:prstGeom prst="rect">
            <a:avLst/>
          </a:prstGeom>
        </p:spPr>
        <p:txBody>
          <a:bodyPr anchor="b">
            <a:normAutofit/>
          </a:bodyPr>
          <a:lstStyle>
            <a:lvl1pPr algn="l">
              <a:lnSpc>
                <a:spcPct val="80000"/>
              </a:lnSpc>
              <a:buFont typeface="Arial"/>
              <a:buNone/>
              <a:defRPr sz="3200" b="1"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5220486" y="2552700"/>
            <a:ext cx="6446581" cy="40513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a:off x="5220486" y="2322512"/>
            <a:ext cx="6446581" cy="1588"/>
          </a:xfrm>
          <a:prstGeom prst="line">
            <a:avLst/>
          </a:prstGeom>
          <a:ln>
            <a:solidFill>
              <a:srgbClr val="E17D3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LL-small.png"/>
          <p:cNvPicPr>
            <a:picLocks noChangeAspect="1"/>
          </p:cNvPicPr>
          <p:nvPr userDrawn="1"/>
        </p:nvPicPr>
        <p:blipFill>
          <a:blip r:embed="rId3"/>
          <a:stretch>
            <a:fillRect/>
          </a:stretch>
        </p:blipFill>
        <p:spPr>
          <a:xfrm>
            <a:off x="0" y="4832943"/>
            <a:ext cx="5505475" cy="2025057"/>
          </a:xfrm>
          <a:prstGeom prst="rect">
            <a:avLst/>
          </a:prstGeom>
        </p:spPr>
      </p:pic>
      <p:sp>
        <p:nvSpPr>
          <p:cNvPr id="7" name="TextBox 6"/>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210245499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TextBox 1"/>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275903761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flip="none" rotWithShape="1">
          <a:gsLst>
            <a:gs pos="0">
              <a:srgbClr val="25AAC3"/>
            </a:gs>
            <a:gs pos="100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Snip Single Corner Rectangle 5"/>
          <p:cNvSpPr/>
          <p:nvPr userDrawn="1"/>
        </p:nvSpPr>
        <p:spPr>
          <a:xfrm rot="10800000" flipH="1">
            <a:off x="0" y="0"/>
            <a:ext cx="5181600" cy="4572000"/>
          </a:xfrm>
          <a:prstGeom prst="snip1Rect">
            <a:avLst/>
          </a:prstGeom>
          <a:solidFill>
            <a:srgbClr val="FFFFFF"/>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401062" y="1600200"/>
            <a:ext cx="4188868" cy="2577686"/>
          </a:xfrm>
          <a:prstGeom prst="rect">
            <a:avLst/>
          </a:prstGeom>
        </p:spPr>
        <p:txBody>
          <a:bodyPr anchor="t">
            <a:noAutofit/>
          </a:bodyPr>
          <a:lstStyle>
            <a:lvl1pPr algn="l">
              <a:lnSpc>
                <a:spcPts val="4000"/>
              </a:lnSpc>
              <a:buFont typeface="Arial"/>
              <a:buNone/>
              <a:defRPr sz="4800" b="1" u="none" kern="700" spc="-250">
                <a:solidFill>
                  <a:srgbClr val="E47D33"/>
                </a:solidFill>
                <a:latin typeface="Courier"/>
                <a:cs typeface="Courier"/>
              </a:defRPr>
            </a:lvl1pPr>
          </a:lstStyle>
          <a:p>
            <a:r>
              <a:rPr lang="en-US"/>
              <a:t>Click to edit Master title style</a:t>
            </a:r>
          </a:p>
        </p:txBody>
      </p:sp>
      <p:sp>
        <p:nvSpPr>
          <p:cNvPr id="3" name="Content Placeholder 2"/>
          <p:cNvSpPr>
            <a:spLocks noGrp="1"/>
          </p:cNvSpPr>
          <p:nvPr>
            <p:ph idx="1"/>
          </p:nvPr>
        </p:nvSpPr>
        <p:spPr>
          <a:xfrm>
            <a:off x="5594701" y="1721289"/>
            <a:ext cx="5987699" cy="4404874"/>
          </a:xfrm>
          <a:prstGeom prst="rect">
            <a:avLst/>
          </a:prstGeom>
        </p:spPr>
        <p:txBody>
          <a:bodyPr anchor="t">
            <a:normAutofit/>
          </a:bodyPr>
          <a:lstStyle>
            <a:lvl1pPr marL="0" algn="l">
              <a:buNone/>
              <a:defRPr sz="1800" b="1">
                <a:solidFill>
                  <a:srgbClr val="FFFFFF"/>
                </a:solidFill>
                <a:latin typeface="Helvetica"/>
                <a:cs typeface="Helvetica"/>
              </a:defRPr>
            </a:lvl1pPr>
            <a:lvl2pPr algn="l">
              <a:spcBef>
                <a:spcPts val="600"/>
              </a:spcBef>
              <a:buFont typeface="Arial"/>
              <a:buChar char="•"/>
              <a:defRPr sz="1600">
                <a:solidFill>
                  <a:srgbClr val="FFFFFF"/>
                </a:solidFill>
                <a:latin typeface="Helvetica"/>
                <a:cs typeface="Helvetica"/>
              </a:defRPr>
            </a:lvl2pPr>
            <a:lvl3pPr algn="l">
              <a:spcBef>
                <a:spcPts val="600"/>
              </a:spcBef>
              <a:buFont typeface="Arial"/>
              <a:buChar char="•"/>
              <a:defRPr sz="1400">
                <a:solidFill>
                  <a:srgbClr val="FFFFFF"/>
                </a:solidFill>
                <a:latin typeface="Helvetica"/>
                <a:cs typeface="Helvetica"/>
              </a:defRPr>
            </a:lvl3pPr>
            <a:lvl4pPr algn="l">
              <a:spcBef>
                <a:spcPts val="600"/>
              </a:spcBef>
              <a:buFont typeface="Arial"/>
              <a:buChar char="•"/>
              <a:defRPr sz="1200">
                <a:solidFill>
                  <a:srgbClr val="FFFFFF"/>
                </a:solidFill>
                <a:latin typeface="Helvetica"/>
                <a:cs typeface="Helvetica"/>
              </a:defRPr>
            </a:lvl4pPr>
            <a:lvl5pPr algn="l">
              <a:spcBef>
                <a:spcPts val="600"/>
              </a:spcBef>
              <a:buFont typeface="Arial"/>
              <a:buChar char="•"/>
              <a:defRPr sz="1200">
                <a:solidFill>
                  <a:srgbClr val="FFFFFF"/>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5594701" y="1600994"/>
            <a:ext cx="5987699" cy="1588"/>
          </a:xfrm>
          <a:prstGeom prst="line">
            <a:avLst/>
          </a:prstGeom>
          <a:ln>
            <a:solidFill>
              <a:srgbClr val="25AAC3"/>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1715836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50"/>
            <a:ext cx="2303760" cy="365125"/>
          </a:xfrm>
          <a:prstGeom prst="rect">
            <a:avLst/>
          </a:prstGeom>
        </p:spPr>
        <p:txBody>
          <a:bodyPr lIns="121917" tIns="60958" rIns="121917" bIns="60958"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1"/>
            <a:ext cx="525379" cy="365125"/>
          </a:xfrm>
          <a:prstGeom prst="rect">
            <a:avLst/>
          </a:prstGeom>
        </p:spPr>
        <p:txBody>
          <a:bodyPr lIns="121917" tIns="60958" rIns="121917" bIns="60958"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6"/>
            <a:ext cx="5003800" cy="4530724"/>
          </a:xfrm>
          <a:prstGeom prst="rect">
            <a:avLst/>
          </a:prstGeom>
        </p:spPr>
        <p:txBody>
          <a:bodyPr lIns="121917" tIns="60958" rIns="121917" bIns="60958"/>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5657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50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3"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5"/>
            <a:ext cx="5003800" cy="4530724"/>
          </a:xfrm>
          <a:prstGeom prst="rect">
            <a:avLst/>
          </a:prstGeo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938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F569AA52-FCB0-7445-9DBD-C4AB6B5801F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286961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F569AA52-FCB0-7445-9DBD-C4AB6B5801F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2435492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F569AA52-FCB0-7445-9DBD-C4AB6B5801F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09833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9FC6F88-60B9-4AC8-9C7C-177C9101CCA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207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52A4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0" y="350044"/>
            <a:ext cx="12192000" cy="1134161"/>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549678" y="2427373"/>
            <a:ext cx="4739091" cy="4502715"/>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821136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214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0DDA72-8C52-438B-9244-BB54DC851CD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088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83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Snip Single Corner Rectangle 11"/>
          <p:cNvSpPr/>
          <p:nvPr userDrawn="1"/>
        </p:nvSpPr>
        <p:spPr>
          <a:xfrm rot="10800000" flipH="1">
            <a:off x="-3" y="1"/>
            <a:ext cx="5181600" cy="4572000"/>
          </a:xfrm>
          <a:prstGeom prst="snip1Rect">
            <a:avLst/>
          </a:prstGeom>
          <a:blipFill rotWithShape="0">
            <a:blip r:embed="rId2"/>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itle 1"/>
          <p:cNvSpPr>
            <a:spLocks noGrp="1"/>
          </p:cNvSpPr>
          <p:nvPr>
            <p:ph type="title"/>
          </p:nvPr>
        </p:nvSpPr>
        <p:spPr>
          <a:xfrm>
            <a:off x="5594701" y="313740"/>
            <a:ext cx="5987699" cy="1056469"/>
          </a:xfrm>
        </p:spPr>
        <p:txBody>
          <a:bodyPr anchor="b">
            <a:noAutofit/>
          </a:bodyPr>
          <a:lstStyle>
            <a:lvl1pPr algn="l">
              <a:lnSpc>
                <a:spcPts val="4000"/>
              </a:lnSpc>
              <a:buFont typeface="Arial"/>
              <a:buNone/>
              <a:defRPr sz="4800" b="1" u="none" kern="700" spc="-250">
                <a:solidFill>
                  <a:srgbClr val="E17D36"/>
                </a:solidFill>
                <a:latin typeface="Courier"/>
                <a:cs typeface="Courier"/>
              </a:defRPr>
            </a:lvl1pPr>
          </a:lstStyle>
          <a:p>
            <a:r>
              <a:rPr lang="en-US"/>
              <a:t>Click to edit Master title style</a:t>
            </a:r>
          </a:p>
        </p:txBody>
      </p:sp>
      <p:sp>
        <p:nvSpPr>
          <p:cNvPr id="10" name="Content Placeholder 2"/>
          <p:cNvSpPr>
            <a:spLocks noGrp="1"/>
          </p:cNvSpPr>
          <p:nvPr>
            <p:ph idx="1"/>
          </p:nvPr>
        </p:nvSpPr>
        <p:spPr>
          <a:xfrm>
            <a:off x="5594701" y="1721289"/>
            <a:ext cx="5987699" cy="4404874"/>
          </a:xfrm>
        </p:spPr>
        <p:txBody>
          <a:bodyPr anchor="t">
            <a:normAutofit/>
          </a:bodyPr>
          <a:lstStyle>
            <a:lvl1pPr marL="0" algn="l">
              <a:buNone/>
              <a:defRPr sz="1800" b="1">
                <a:solidFill>
                  <a:srgbClr val="005884"/>
                </a:solidFill>
                <a:latin typeface="Helvetica"/>
                <a:cs typeface="Helvetica"/>
              </a:defRPr>
            </a:lvl1pPr>
            <a:lvl2pPr algn="l">
              <a:spcBef>
                <a:spcPts val="600"/>
              </a:spcBef>
              <a:buFont typeface="Arial"/>
              <a:buChar char="•"/>
              <a:defRPr sz="1600">
                <a:solidFill>
                  <a:srgbClr val="005884"/>
                </a:solidFill>
                <a:latin typeface="Helvetica"/>
                <a:cs typeface="Helvetica"/>
              </a:defRPr>
            </a:lvl2pPr>
            <a:lvl3pPr algn="l">
              <a:spcBef>
                <a:spcPts val="600"/>
              </a:spcBef>
              <a:buFont typeface="Arial"/>
              <a:buChar char="•"/>
              <a:defRPr sz="1400">
                <a:solidFill>
                  <a:srgbClr val="005884"/>
                </a:solidFill>
                <a:latin typeface="Helvetica"/>
                <a:cs typeface="Helvetica"/>
              </a:defRPr>
            </a:lvl3pPr>
            <a:lvl4pPr algn="l">
              <a:spcBef>
                <a:spcPts val="600"/>
              </a:spcBef>
              <a:buFont typeface="Arial"/>
              <a:buChar char="•"/>
              <a:defRPr sz="1200">
                <a:solidFill>
                  <a:srgbClr val="005884"/>
                </a:solidFill>
                <a:latin typeface="Helvetica"/>
                <a:cs typeface="Helvetica"/>
              </a:defRPr>
            </a:lvl4pPr>
            <a:lvl5pPr algn="l">
              <a:spcBef>
                <a:spcPts val="600"/>
              </a:spcBef>
              <a:buFont typeface="Arial"/>
              <a:buChar char="•"/>
              <a:defRPr sz="1200">
                <a:solidFill>
                  <a:srgbClr val="005884"/>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5594701" y="1600994"/>
            <a:ext cx="5987699" cy="1588"/>
          </a:xfrm>
          <a:prstGeom prst="line">
            <a:avLst/>
          </a:prstGeom>
          <a:ln>
            <a:solidFill>
              <a:srgbClr val="E17D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4032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4400" y="444501"/>
            <a:ext cx="6858000" cy="2736037"/>
          </a:xfrm>
        </p:spPr>
        <p:txBody>
          <a:bodyPr anchor="b"/>
          <a:lstStyle>
            <a:lvl1pPr algn="l">
              <a:lnSpc>
                <a:spcPts val="5920"/>
              </a:lnSpc>
              <a:defRPr sz="5600"/>
            </a:lvl1pPr>
          </a:lstStyle>
          <a:p>
            <a:r>
              <a:rPr lang="en-US" smtClean="0"/>
              <a:t>CLICK TO EDIT MASTER TITLE STYLE</a:t>
            </a:r>
            <a:endParaRPr lang="en-US"/>
          </a:p>
        </p:txBody>
      </p:sp>
      <p:sp>
        <p:nvSpPr>
          <p:cNvPr id="5" name="Content Placeholder 2"/>
          <p:cNvSpPr>
            <a:spLocks noGrp="1"/>
          </p:cNvSpPr>
          <p:nvPr>
            <p:ph sz="half" idx="10"/>
          </p:nvPr>
        </p:nvSpPr>
        <p:spPr>
          <a:xfrm>
            <a:off x="4724400" y="3591030"/>
            <a:ext cx="6858000" cy="2949471"/>
          </a:xfrm>
        </p:spPr>
        <p:txBody>
          <a:bodyPr>
            <a:normAutofit/>
          </a:bodyPr>
          <a:lstStyle>
            <a:lvl1pPr>
              <a:defRPr sz="2800" b="1">
                <a:solidFill>
                  <a:schemeClr val="bg1"/>
                </a:solidFill>
              </a:defRPr>
            </a:lvl1pPr>
            <a:lvl2pPr>
              <a:defRPr sz="2400" b="1">
                <a:solidFill>
                  <a:schemeClr val="bg1"/>
                </a:solidFill>
              </a:defRPr>
            </a:lvl2pPr>
            <a:lvl3pPr>
              <a:defRPr sz="2000" b="1">
                <a:solidFill>
                  <a:schemeClr val="bg1"/>
                </a:solidFill>
              </a:defRPr>
            </a:lvl3pPr>
            <a:lvl4pPr>
              <a:defRPr sz="1400" b="1">
                <a:solidFill>
                  <a:schemeClr val="bg1"/>
                </a:solidFill>
              </a:defRPr>
            </a:lvl4pPr>
            <a:lvl5pPr>
              <a:defRPr sz="1400" b="1">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6696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13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334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5275" y="5720590"/>
            <a:ext cx="1351928" cy="67462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355924"/>
            <a:ext cx="4291777" cy="4502075"/>
          </a:xfrm>
          <a:prstGeom prst="rect">
            <a:avLst/>
          </a:prstGeom>
        </p:spPr>
      </p:pic>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cxnSp>
        <p:nvCxnSpPr>
          <p:cNvPr id="15" name="Straight Connector 14"/>
          <p:cNvCxnSpPr/>
          <p:nvPr userDrawn="1"/>
        </p:nvCxnSpPr>
        <p:spPr>
          <a:xfrm flipH="1">
            <a:off x="2387600" y="3552303"/>
            <a:ext cx="7366000" cy="49735"/>
          </a:xfrm>
          <a:prstGeom prst="line">
            <a:avLst/>
          </a:prstGeom>
          <a:ln>
            <a:solidFill>
              <a:srgbClr val="52A4AF"/>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8162" y="240"/>
            <a:ext cx="3993557" cy="3416488"/>
          </a:xfrm>
          <a:prstGeom prst="rect">
            <a:avLst/>
          </a:prstGeom>
        </p:spPr>
      </p:pic>
      <p:sp>
        <p:nvSpPr>
          <p:cNvPr id="3" name="Date Placeholder 2"/>
          <p:cNvSpPr>
            <a:spLocks noGrp="1"/>
          </p:cNvSpPr>
          <p:nvPr>
            <p:ph type="dt" sz="half" idx="10"/>
          </p:nvPr>
        </p:nvSpPr>
        <p:spPr/>
        <p:txBody>
          <a:bodyPr/>
          <a:lstStyle/>
          <a:p>
            <a:pPr defTabSz="457200"/>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F569AA52-FCB0-7445-9DBD-C4AB6B5801F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8515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12192000" cy="6857999"/>
          </a:xfrm>
        </p:spPr>
        <p:txBody>
          <a:bodyPr anchor="t"/>
          <a:lstStyle>
            <a:lvl1pPr marL="0" indent="0" algn="l">
              <a:buNone/>
              <a:defRPr sz="3200">
                <a:solidFill>
                  <a:srgbClr val="23346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666995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5"/>
            <a:ext cx="5003800" cy="4530724"/>
          </a:xfr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9151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Template">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4988" y="0"/>
            <a:ext cx="2536731" cy="2170478"/>
          </a:xfrm>
          <a:prstGeom prst="rect">
            <a:avLst/>
          </a:prstGeom>
        </p:spPr>
      </p:pic>
      <p:cxnSp>
        <p:nvCxnSpPr>
          <p:cNvPr id="9" name="Straight Connector 8"/>
          <p:cNvCxnSpPr/>
          <p:nvPr userDrawn="1"/>
        </p:nvCxnSpPr>
        <p:spPr>
          <a:xfrm flipH="1">
            <a:off x="914398" y="1429183"/>
            <a:ext cx="9278473" cy="18642"/>
          </a:xfrm>
          <a:prstGeom prst="line">
            <a:avLst/>
          </a:prstGeom>
          <a:ln>
            <a:solidFill>
              <a:srgbClr val="C5CBC3"/>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29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BAD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userDrawn="1"/>
        </p:nvSpPr>
        <p:spPr>
          <a:xfrm>
            <a:off x="0" y="350044"/>
            <a:ext cx="12192000" cy="1134161"/>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549678" y="2427373"/>
            <a:ext cx="4739091" cy="4502715"/>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99600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910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0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08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0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987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0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spTree>
    <p:extLst>
      <p:ext uri="{BB962C8B-B14F-4D97-AF65-F5344CB8AC3E}">
        <p14:creationId xmlns:p14="http://schemas.microsoft.com/office/powerpoint/2010/main" val="240291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04">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spTree>
    <p:extLst>
      <p:ext uri="{BB962C8B-B14F-4D97-AF65-F5344CB8AC3E}">
        <p14:creationId xmlns:p14="http://schemas.microsoft.com/office/powerpoint/2010/main" val="3424228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93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Snip Single Corner Rectangle 11"/>
          <p:cNvSpPr/>
          <p:nvPr userDrawn="1"/>
        </p:nvSpPr>
        <p:spPr>
          <a:xfrm rot="10800000" flipH="1">
            <a:off x="-3" y="1"/>
            <a:ext cx="5181600" cy="4572000"/>
          </a:xfrm>
          <a:prstGeom prst="snip1Rect">
            <a:avLst/>
          </a:prstGeom>
          <a:blipFill rotWithShape="0">
            <a:blip r:embed="rId2"/>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594701" y="313740"/>
            <a:ext cx="5987699" cy="1056469"/>
          </a:xfrm>
        </p:spPr>
        <p:txBody>
          <a:bodyPr anchor="b">
            <a:noAutofit/>
          </a:bodyPr>
          <a:lstStyle>
            <a:lvl1pPr algn="l">
              <a:lnSpc>
                <a:spcPts val="5333"/>
              </a:lnSpc>
              <a:buFont typeface="Arial"/>
              <a:buNone/>
              <a:defRPr sz="6400" b="1" u="none" kern="700" spc="-333">
                <a:solidFill>
                  <a:srgbClr val="E17D36"/>
                </a:solidFill>
                <a:latin typeface="Courier"/>
                <a:cs typeface="Courier"/>
              </a:defRPr>
            </a:lvl1pPr>
          </a:lstStyle>
          <a:p>
            <a:r>
              <a:rPr lang="en-US"/>
              <a:t>Click to edit Master title style</a:t>
            </a:r>
          </a:p>
        </p:txBody>
      </p:sp>
      <p:sp>
        <p:nvSpPr>
          <p:cNvPr id="10" name="Content Placeholder 2"/>
          <p:cNvSpPr>
            <a:spLocks noGrp="1"/>
          </p:cNvSpPr>
          <p:nvPr>
            <p:ph idx="1"/>
          </p:nvPr>
        </p:nvSpPr>
        <p:spPr>
          <a:xfrm>
            <a:off x="5594701" y="1721289"/>
            <a:ext cx="5987699" cy="4404875"/>
          </a:xfrm>
        </p:spPr>
        <p:txBody>
          <a:bodyPr anchor="t">
            <a:normAutofit/>
          </a:bodyPr>
          <a:lstStyle>
            <a:lvl1pPr marL="0" algn="l">
              <a:buNone/>
              <a:defRPr sz="2400" b="1">
                <a:solidFill>
                  <a:srgbClr val="005884"/>
                </a:solidFill>
                <a:latin typeface="Helvetica"/>
                <a:cs typeface="Helvetica"/>
              </a:defRPr>
            </a:lvl1pPr>
            <a:lvl2pPr algn="l">
              <a:spcBef>
                <a:spcPts val="800"/>
              </a:spcBef>
              <a:buFont typeface="Arial"/>
              <a:buChar char="•"/>
              <a:defRPr sz="2133">
                <a:solidFill>
                  <a:srgbClr val="005884"/>
                </a:solidFill>
                <a:latin typeface="Helvetica"/>
                <a:cs typeface="Helvetica"/>
              </a:defRPr>
            </a:lvl2pPr>
            <a:lvl3pPr algn="l">
              <a:spcBef>
                <a:spcPts val="800"/>
              </a:spcBef>
              <a:buFont typeface="Arial"/>
              <a:buChar char="•"/>
              <a:defRPr sz="1867">
                <a:solidFill>
                  <a:srgbClr val="005884"/>
                </a:solidFill>
                <a:latin typeface="Helvetica"/>
                <a:cs typeface="Helvetica"/>
              </a:defRPr>
            </a:lvl3pPr>
            <a:lvl4pPr algn="l">
              <a:spcBef>
                <a:spcPts val="800"/>
              </a:spcBef>
              <a:buFont typeface="Arial"/>
              <a:buChar char="•"/>
              <a:defRPr sz="1600">
                <a:solidFill>
                  <a:srgbClr val="005884"/>
                </a:solidFill>
                <a:latin typeface="Helvetica"/>
                <a:cs typeface="Helvetica"/>
              </a:defRPr>
            </a:lvl4pPr>
            <a:lvl5pPr algn="l">
              <a:spcBef>
                <a:spcPts val="800"/>
              </a:spcBef>
              <a:buFont typeface="Arial"/>
              <a:buChar char="•"/>
              <a:defRPr sz="1600">
                <a:solidFill>
                  <a:srgbClr val="005884"/>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5594701" y="1600995"/>
            <a:ext cx="5987699" cy="1588"/>
          </a:xfrm>
          <a:prstGeom prst="line">
            <a:avLst/>
          </a:prstGeom>
          <a:ln>
            <a:solidFill>
              <a:srgbClr val="E17D3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1185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4400" y="444500"/>
            <a:ext cx="6858000" cy="2736037"/>
          </a:xfrm>
        </p:spPr>
        <p:txBody>
          <a:bodyPr anchor="b"/>
          <a:lstStyle>
            <a:lvl1pPr algn="l">
              <a:lnSpc>
                <a:spcPts val="7893"/>
              </a:lnSpc>
              <a:defRPr sz="7466"/>
            </a:lvl1pPr>
          </a:lstStyle>
          <a:p>
            <a:r>
              <a:rPr lang="en-US" smtClean="0"/>
              <a:t>CLICK TO EDIT MASTER TITLE STYLE</a:t>
            </a:r>
            <a:endParaRPr lang="en-US"/>
          </a:p>
        </p:txBody>
      </p:sp>
      <p:sp>
        <p:nvSpPr>
          <p:cNvPr id="5" name="Content Placeholder 2"/>
          <p:cNvSpPr>
            <a:spLocks noGrp="1"/>
          </p:cNvSpPr>
          <p:nvPr>
            <p:ph sz="half" idx="10"/>
          </p:nvPr>
        </p:nvSpPr>
        <p:spPr>
          <a:xfrm>
            <a:off x="4724400" y="3591030"/>
            <a:ext cx="6858000" cy="2949471"/>
          </a:xfrm>
        </p:spPr>
        <p:txBody>
          <a:bodyPr>
            <a:normAutofit/>
          </a:bodyPr>
          <a:lstStyle>
            <a:lvl1pPr>
              <a:defRPr sz="3733" b="1">
                <a:solidFill>
                  <a:schemeClr val="bg1"/>
                </a:solidFill>
              </a:defRPr>
            </a:lvl1pPr>
            <a:lvl2pPr>
              <a:defRPr sz="3200" b="1">
                <a:solidFill>
                  <a:schemeClr val="bg1"/>
                </a:solidFill>
              </a:defRPr>
            </a:lvl2pPr>
            <a:lvl3pPr>
              <a:defRPr sz="2667" b="1">
                <a:solidFill>
                  <a:schemeClr val="bg1"/>
                </a:solidFill>
              </a:defRPr>
            </a:lvl3pPr>
            <a:lvl4pPr>
              <a:defRPr sz="1867" b="1">
                <a:solidFill>
                  <a:schemeClr val="bg1"/>
                </a:solidFill>
              </a:defRPr>
            </a:lvl4pPr>
            <a:lvl5pPr>
              <a:defRPr sz="1867" b="1">
                <a:solidFill>
                  <a:schemeClr val="bg1"/>
                </a:solidFill>
              </a:defRPr>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9861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15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334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5275" y="5720590"/>
            <a:ext cx="1351928" cy="67462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355924"/>
            <a:ext cx="4291777" cy="4502075"/>
          </a:xfrm>
          <a:prstGeom prst="rect">
            <a:avLst/>
          </a:prstGeom>
        </p:spPr>
      </p:pic>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cxnSp>
        <p:nvCxnSpPr>
          <p:cNvPr id="15" name="Straight Connector 14"/>
          <p:cNvCxnSpPr/>
          <p:nvPr userDrawn="1"/>
        </p:nvCxnSpPr>
        <p:spPr>
          <a:xfrm flipH="1">
            <a:off x="2387600" y="3552303"/>
            <a:ext cx="7366000" cy="49735"/>
          </a:xfrm>
          <a:prstGeom prst="line">
            <a:avLst/>
          </a:prstGeom>
          <a:ln>
            <a:solidFill>
              <a:srgbClr val="52A4AF"/>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8162" y="240"/>
            <a:ext cx="3993557" cy="3416488"/>
          </a:xfrm>
          <a:prstGeom prst="rect">
            <a:avLst/>
          </a:prstGeom>
        </p:spPr>
      </p:pic>
    </p:spTree>
    <p:extLst>
      <p:ext uri="{BB962C8B-B14F-4D97-AF65-F5344CB8AC3E}">
        <p14:creationId xmlns:p14="http://schemas.microsoft.com/office/powerpoint/2010/main" val="238939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Freeform 9"/>
          <p:cNvSpPr/>
          <p:nvPr userDrawn="1"/>
        </p:nvSpPr>
        <p:spPr>
          <a:xfrm>
            <a:off x="8610027" y="6218609"/>
            <a:ext cx="3581973" cy="639392"/>
          </a:xfrm>
          <a:custGeom>
            <a:avLst/>
            <a:gdLst>
              <a:gd name="connsiteX0" fmla="*/ 467513 w 3581973"/>
              <a:gd name="connsiteY0" fmla="*/ 0 h 639392"/>
              <a:gd name="connsiteX1" fmla="*/ 3581973 w 3581973"/>
              <a:gd name="connsiteY1" fmla="*/ 0 h 639392"/>
              <a:gd name="connsiteX2" fmla="*/ 3581973 w 3581973"/>
              <a:gd name="connsiteY2" fmla="*/ 639392 h 639392"/>
              <a:gd name="connsiteX3" fmla="*/ 0 w 3581973"/>
              <a:gd name="connsiteY3" fmla="*/ 639392 h 639392"/>
              <a:gd name="connsiteX4" fmla="*/ 467513 w 3581973"/>
              <a:gd name="connsiteY4" fmla="*/ 0 h 63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73" h="639392">
                <a:moveTo>
                  <a:pt x="467513" y="0"/>
                </a:moveTo>
                <a:lnTo>
                  <a:pt x="3581973" y="0"/>
                </a:lnTo>
                <a:lnTo>
                  <a:pt x="3581973" y="639392"/>
                </a:lnTo>
                <a:lnTo>
                  <a:pt x="0" y="639392"/>
                </a:lnTo>
                <a:lnTo>
                  <a:pt x="467513" y="0"/>
                </a:lnTo>
                <a:close/>
              </a:path>
            </a:pathLst>
          </a:custGeom>
          <a:solidFill>
            <a:srgbClr val="243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365126"/>
            <a:ext cx="12192000" cy="1134161"/>
          </a:xfrm>
          <a:prstGeom prst="rect">
            <a:avLst/>
          </a:prstGeom>
          <a:solidFill>
            <a:srgbClr val="2436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38200" y="365126"/>
            <a:ext cx="10515600" cy="1134160"/>
          </a:xfrm>
        </p:spPr>
        <p:txBody>
          <a:bodyPr>
            <a:normAutofit/>
          </a:bodyPr>
          <a:lstStyle>
            <a:lvl1pPr>
              <a:defRPr sz="4000">
                <a:solidFill>
                  <a:schemeClr val="bg1"/>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4444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12192000" cy="6857999"/>
          </a:xfrm>
        </p:spPr>
        <p:txBody>
          <a:bodyPr anchor="t"/>
          <a:lstStyle>
            <a:lvl1pPr marL="0" indent="0" algn="l">
              <a:buNone/>
              <a:defRPr sz="3200">
                <a:solidFill>
                  <a:srgbClr val="23346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615602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5"/>
            <a:ext cx="5003800" cy="4530724"/>
          </a:xfr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39061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Agenda Template">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4988" y="0"/>
            <a:ext cx="2536731" cy="2170478"/>
          </a:xfrm>
          <a:prstGeom prst="rect">
            <a:avLst/>
          </a:prstGeom>
        </p:spPr>
      </p:pic>
      <p:cxnSp>
        <p:nvCxnSpPr>
          <p:cNvPr id="9" name="Straight Connector 8"/>
          <p:cNvCxnSpPr/>
          <p:nvPr userDrawn="1"/>
        </p:nvCxnSpPr>
        <p:spPr>
          <a:xfrm flipH="1">
            <a:off x="914398" y="1429183"/>
            <a:ext cx="9278473" cy="18642"/>
          </a:xfrm>
          <a:prstGeom prst="line">
            <a:avLst/>
          </a:prstGeom>
          <a:ln>
            <a:solidFill>
              <a:srgbClr val="C5CBC3"/>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1814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700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losing 0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073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losing 0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82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losing 0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spTree>
    <p:extLst>
      <p:ext uri="{BB962C8B-B14F-4D97-AF65-F5344CB8AC3E}">
        <p14:creationId xmlns:p14="http://schemas.microsoft.com/office/powerpoint/2010/main" val="11403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losing 04">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spTree>
    <p:extLst>
      <p:ext uri="{BB962C8B-B14F-4D97-AF65-F5344CB8AC3E}">
        <p14:creationId xmlns:p14="http://schemas.microsoft.com/office/powerpoint/2010/main" val="24288607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334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5275" y="5720590"/>
            <a:ext cx="1351928" cy="67462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355924"/>
            <a:ext cx="4291777" cy="4502075"/>
          </a:xfrm>
          <a:prstGeom prst="rect">
            <a:avLst/>
          </a:prstGeom>
        </p:spPr>
      </p:pic>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cxnSp>
        <p:nvCxnSpPr>
          <p:cNvPr id="15" name="Straight Connector 14"/>
          <p:cNvCxnSpPr/>
          <p:nvPr userDrawn="1"/>
        </p:nvCxnSpPr>
        <p:spPr>
          <a:xfrm flipH="1">
            <a:off x="2387600" y="3552303"/>
            <a:ext cx="7366000" cy="49735"/>
          </a:xfrm>
          <a:prstGeom prst="line">
            <a:avLst/>
          </a:prstGeom>
          <a:ln>
            <a:solidFill>
              <a:srgbClr val="52A4AF"/>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8162" y="240"/>
            <a:ext cx="3993557" cy="3416488"/>
          </a:xfrm>
          <a:prstGeom prst="rect">
            <a:avLst/>
          </a:prstGeom>
        </p:spPr>
      </p:pic>
    </p:spTree>
    <p:extLst>
      <p:ext uri="{BB962C8B-B14F-4D97-AF65-F5344CB8AC3E}">
        <p14:creationId xmlns:p14="http://schemas.microsoft.com/office/powerpoint/2010/main" val="1769034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12192000" cy="6857999"/>
          </a:xfrm>
        </p:spPr>
        <p:txBody>
          <a:bodyPr anchor="t"/>
          <a:lstStyle>
            <a:lvl1pPr marL="0" indent="0" algn="l">
              <a:buNone/>
              <a:defRPr sz="3200">
                <a:solidFill>
                  <a:srgbClr val="23346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8791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userDrawn="1"/>
        </p:nvSpPr>
        <p:spPr>
          <a:xfrm>
            <a:off x="0" y="365126"/>
            <a:ext cx="12192000" cy="1134161"/>
          </a:xfrm>
          <a:prstGeom prst="rect">
            <a:avLst/>
          </a:prstGeom>
          <a:solidFill>
            <a:srgbClr val="2436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38200" y="365126"/>
            <a:ext cx="10515600" cy="1134160"/>
          </a:xfrm>
        </p:spPr>
        <p:txBody>
          <a:bodyPr>
            <a:normAutofit/>
          </a:bodyPr>
          <a:lstStyle>
            <a:lvl1pPr>
              <a:defRPr sz="4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0165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5"/>
            <a:ext cx="5003800" cy="4530724"/>
          </a:xfr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47766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Agenda Template">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4988" y="0"/>
            <a:ext cx="2536731" cy="2170478"/>
          </a:xfrm>
          <a:prstGeom prst="rect">
            <a:avLst/>
          </a:prstGeom>
        </p:spPr>
      </p:pic>
      <p:cxnSp>
        <p:nvCxnSpPr>
          <p:cNvPr id="9" name="Straight Connector 8"/>
          <p:cNvCxnSpPr/>
          <p:nvPr userDrawn="1"/>
        </p:nvCxnSpPr>
        <p:spPr>
          <a:xfrm flipH="1">
            <a:off x="914398" y="1429183"/>
            <a:ext cx="9278473" cy="18642"/>
          </a:xfrm>
          <a:prstGeom prst="line">
            <a:avLst/>
          </a:prstGeom>
          <a:ln>
            <a:solidFill>
              <a:srgbClr val="C5CBC3"/>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7025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losing 0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70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losing 0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9976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334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95275" y="5720590"/>
            <a:ext cx="1351928" cy="67462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355924"/>
            <a:ext cx="4291777" cy="4502075"/>
          </a:xfrm>
          <a:prstGeom prst="rect">
            <a:avLst/>
          </a:prstGeom>
        </p:spPr>
      </p:pic>
      <p:sp>
        <p:nvSpPr>
          <p:cNvPr id="13"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14"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cxnSp>
        <p:nvCxnSpPr>
          <p:cNvPr id="15" name="Straight Connector 14"/>
          <p:cNvCxnSpPr/>
          <p:nvPr userDrawn="1"/>
        </p:nvCxnSpPr>
        <p:spPr>
          <a:xfrm flipH="1">
            <a:off x="2387600" y="3552303"/>
            <a:ext cx="7366000" cy="49735"/>
          </a:xfrm>
          <a:prstGeom prst="line">
            <a:avLst/>
          </a:prstGeom>
          <a:ln>
            <a:solidFill>
              <a:srgbClr val="52A4AF"/>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8162" y="240"/>
            <a:ext cx="3993557" cy="3416488"/>
          </a:xfrm>
          <a:prstGeom prst="rect">
            <a:avLst/>
          </a:prstGeom>
        </p:spPr>
      </p:pic>
    </p:spTree>
    <p:extLst>
      <p:ext uri="{BB962C8B-B14F-4D97-AF65-F5344CB8AC3E}">
        <p14:creationId xmlns:p14="http://schemas.microsoft.com/office/powerpoint/2010/main" val="27189287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12192000" cy="6857999"/>
          </a:xfrm>
        </p:spPr>
        <p:txBody>
          <a:bodyPr anchor="t"/>
          <a:lstStyle>
            <a:lvl1pPr marL="0" indent="0" algn="l">
              <a:buNone/>
              <a:defRPr sz="3200">
                <a:solidFill>
                  <a:srgbClr val="23346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0456580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5"/>
            <a:ext cx="5003800" cy="4530724"/>
          </a:xfr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17788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Agenda Template">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4988" y="0"/>
            <a:ext cx="2536731" cy="2170478"/>
          </a:xfrm>
          <a:prstGeom prst="rect">
            <a:avLst/>
          </a:prstGeom>
        </p:spPr>
      </p:pic>
      <p:cxnSp>
        <p:nvCxnSpPr>
          <p:cNvPr id="9" name="Straight Connector 8"/>
          <p:cNvCxnSpPr/>
          <p:nvPr userDrawn="1"/>
        </p:nvCxnSpPr>
        <p:spPr>
          <a:xfrm flipH="1">
            <a:off x="914398" y="1429183"/>
            <a:ext cx="9278473" cy="18642"/>
          </a:xfrm>
          <a:prstGeom prst="line">
            <a:avLst/>
          </a:prstGeom>
          <a:ln>
            <a:solidFill>
              <a:srgbClr val="C5CBC3"/>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87662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958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losing 0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4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12192000" cy="6857999"/>
          </a:xfrm>
        </p:spPr>
        <p:txBody>
          <a:bodyPr anchor="t"/>
          <a:lstStyle>
            <a:lvl1pPr marL="0" indent="0" algn="l">
              <a:buNone/>
              <a:defRPr sz="3200">
                <a:solidFill>
                  <a:srgbClr val="23346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7211100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losing 02">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pic>
        <p:nvPicPr>
          <p:cNvPr id="6" name="Picture 5" descr="http://intranet.americanchemistry.com/Communications/White%20Papers/Logos/ACC%20Logos/ACC_Brand_Color_1024x768_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69043" y="2279118"/>
            <a:ext cx="3035531" cy="227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041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losing 0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spTree>
    <p:extLst>
      <p:ext uri="{BB962C8B-B14F-4D97-AF65-F5344CB8AC3E}">
        <p14:creationId xmlns:p14="http://schemas.microsoft.com/office/powerpoint/2010/main" val="4049371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losing 04">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8162" y="0"/>
            <a:ext cx="3993557" cy="3416968"/>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 y="1018674"/>
            <a:ext cx="5559631" cy="5839326"/>
          </a:xfrm>
          <a:prstGeom prst="rect">
            <a:avLst/>
          </a:prstGeom>
        </p:spPr>
      </p:pic>
    </p:spTree>
    <p:extLst>
      <p:ext uri="{BB962C8B-B14F-4D97-AF65-F5344CB8AC3E}">
        <p14:creationId xmlns:p14="http://schemas.microsoft.com/office/powerpoint/2010/main" val="29479893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LL-small.png"/>
          <p:cNvPicPr>
            <a:picLocks noChangeAspect="1"/>
          </p:cNvPicPr>
          <p:nvPr userDrawn="1"/>
        </p:nvPicPr>
        <p:blipFill>
          <a:blip r:embed="rId2"/>
          <a:stretch>
            <a:fillRect/>
          </a:stretch>
        </p:blipFill>
        <p:spPr>
          <a:xfrm>
            <a:off x="0" y="4832943"/>
            <a:ext cx="5505475" cy="2025057"/>
          </a:xfrm>
          <a:prstGeom prst="rect">
            <a:avLst/>
          </a:prstGeom>
        </p:spPr>
      </p:pic>
      <p:pic>
        <p:nvPicPr>
          <p:cNvPr id="8" name="Picture 7" descr="UR.png"/>
          <p:cNvPicPr>
            <a:picLocks noChangeAspect="1"/>
          </p:cNvPicPr>
          <p:nvPr userDrawn="1"/>
        </p:nvPicPr>
        <p:blipFill>
          <a:blip r:embed="rId3"/>
          <a:stretch>
            <a:fillRect/>
          </a:stretch>
        </p:blipFill>
        <p:spPr>
          <a:xfrm>
            <a:off x="5913327" y="0"/>
            <a:ext cx="6278675" cy="1930400"/>
          </a:xfrm>
          <a:prstGeom prst="rect">
            <a:avLst/>
          </a:prstGeom>
        </p:spPr>
      </p:pic>
      <p:sp>
        <p:nvSpPr>
          <p:cNvPr id="9"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10"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DINOT" pitchFamily="34" charset="0"/>
              </a:defRPr>
            </a:lvl1pPr>
            <a:lvl2pPr algn="l">
              <a:buFont typeface="Arial"/>
              <a:buChar char="•"/>
              <a:defRPr sz="1600">
                <a:solidFill>
                  <a:srgbClr val="254061"/>
                </a:solidFill>
                <a:latin typeface="DINOT" pitchFamily="34" charset="0"/>
                <a:cs typeface="DINOT" pitchFamily="34" charset="0"/>
              </a:defRPr>
            </a:lvl2pPr>
            <a:lvl3pPr algn="l">
              <a:buFont typeface="Arial"/>
              <a:buChar char="•"/>
              <a:defRPr sz="1400">
                <a:solidFill>
                  <a:srgbClr val="254061"/>
                </a:solidFill>
                <a:latin typeface="DINOT" pitchFamily="34" charset="0"/>
                <a:cs typeface="DINOT" pitchFamily="34" charset="0"/>
              </a:defRPr>
            </a:lvl3pPr>
            <a:lvl4pPr algn="l">
              <a:buFont typeface="Arial"/>
              <a:buChar char="•"/>
              <a:defRPr sz="1200">
                <a:solidFill>
                  <a:srgbClr val="254061"/>
                </a:solidFill>
                <a:latin typeface="DINOT" pitchFamily="34" charset="0"/>
                <a:cs typeface="DINOT" pitchFamily="34" charset="0"/>
              </a:defRPr>
            </a:lvl4pPr>
            <a:lvl5pPr algn="l">
              <a:buFont typeface="Arial"/>
              <a:buChar char="•"/>
              <a:defRPr sz="1200">
                <a:solidFill>
                  <a:srgbClr val="254061"/>
                </a:solidFill>
                <a:latin typeface="DINOT" pitchFamily="34" charset="0"/>
                <a:cs typeface="DINO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377439806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UR.png"/>
          <p:cNvPicPr>
            <a:picLocks noChangeAspect="1"/>
          </p:cNvPicPr>
          <p:nvPr userDrawn="1"/>
        </p:nvPicPr>
        <p:blipFill>
          <a:blip r:embed="rId2"/>
          <a:stretch>
            <a:fillRect/>
          </a:stretch>
        </p:blipFill>
        <p:spPr>
          <a:xfrm>
            <a:off x="5913327" y="0"/>
            <a:ext cx="6278675" cy="1930400"/>
          </a:xfrm>
          <a:prstGeom prst="rect">
            <a:avLst/>
          </a:prstGeom>
        </p:spPr>
      </p:pic>
      <p:sp>
        <p:nvSpPr>
          <p:cNvPr id="9"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12"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DINOT" pitchFamily="34" charset="0"/>
              </a:defRPr>
            </a:lvl1pPr>
            <a:lvl2pPr algn="l">
              <a:buFont typeface="Arial"/>
              <a:buChar char="•"/>
              <a:defRPr sz="1600">
                <a:solidFill>
                  <a:srgbClr val="254061"/>
                </a:solidFill>
                <a:latin typeface="DINOT" pitchFamily="34" charset="0"/>
                <a:cs typeface="DINOT" pitchFamily="34" charset="0"/>
              </a:defRPr>
            </a:lvl2pPr>
            <a:lvl3pPr algn="l">
              <a:buFont typeface="Arial"/>
              <a:buChar char="•"/>
              <a:defRPr sz="1400">
                <a:solidFill>
                  <a:srgbClr val="254061"/>
                </a:solidFill>
                <a:latin typeface="DINOT" pitchFamily="34" charset="0"/>
                <a:cs typeface="DINOT" pitchFamily="34" charset="0"/>
              </a:defRPr>
            </a:lvl3pPr>
            <a:lvl4pPr algn="l">
              <a:buFont typeface="Arial"/>
              <a:buChar char="•"/>
              <a:defRPr sz="1200">
                <a:solidFill>
                  <a:srgbClr val="254061"/>
                </a:solidFill>
                <a:latin typeface="DINOT" pitchFamily="34" charset="0"/>
                <a:cs typeface="DINOT" pitchFamily="34" charset="0"/>
              </a:defRPr>
            </a:lvl4pPr>
            <a:lvl5pPr algn="l">
              <a:buFont typeface="Arial"/>
              <a:buChar char="•"/>
              <a:defRPr sz="1200">
                <a:solidFill>
                  <a:srgbClr val="254061"/>
                </a:solidFill>
                <a:latin typeface="DINOT" pitchFamily="34" charset="0"/>
                <a:cs typeface="DINO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62740927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09600" y="218112"/>
            <a:ext cx="9550400" cy="1143000"/>
          </a:xfrm>
          <a:prstGeom prst="rect">
            <a:avLst/>
          </a:prstGeom>
        </p:spPr>
        <p:txBody>
          <a:bodyPr anchor="b" anchorCtr="0">
            <a:normAutofit/>
          </a:bodyPr>
          <a:lstStyle>
            <a:lvl1pPr algn="l">
              <a:lnSpc>
                <a:spcPct val="80000"/>
              </a:lnSpc>
              <a:buFont typeface="Arial"/>
              <a:buNone/>
              <a:defRPr sz="3600" b="1" i="0"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4" name="Content Placeholder 2"/>
          <p:cNvSpPr>
            <a:spLocks noGrp="1"/>
          </p:cNvSpPr>
          <p:nvPr>
            <p:ph idx="1"/>
          </p:nvPr>
        </p:nvSpPr>
        <p:spPr>
          <a:xfrm>
            <a:off x="609600" y="1676401"/>
            <a:ext cx="10972800" cy="43434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DINOT" pitchFamily="34" charset="0"/>
              </a:defRPr>
            </a:lvl1pPr>
            <a:lvl2pPr algn="l">
              <a:buFont typeface="Arial"/>
              <a:buChar char="•"/>
              <a:defRPr sz="1600">
                <a:solidFill>
                  <a:srgbClr val="254061"/>
                </a:solidFill>
                <a:latin typeface="DINOT" pitchFamily="34" charset="0"/>
                <a:cs typeface="DINOT" pitchFamily="34" charset="0"/>
              </a:defRPr>
            </a:lvl2pPr>
            <a:lvl3pPr algn="l">
              <a:buFont typeface="Arial"/>
              <a:buChar char="•"/>
              <a:defRPr sz="1400">
                <a:solidFill>
                  <a:srgbClr val="254061"/>
                </a:solidFill>
                <a:latin typeface="DINOT" pitchFamily="34" charset="0"/>
                <a:cs typeface="DINOT" pitchFamily="34" charset="0"/>
              </a:defRPr>
            </a:lvl3pPr>
            <a:lvl4pPr algn="l">
              <a:buFont typeface="Arial"/>
              <a:buChar char="•"/>
              <a:defRPr sz="1200">
                <a:solidFill>
                  <a:srgbClr val="254061"/>
                </a:solidFill>
                <a:latin typeface="DINOT" pitchFamily="34" charset="0"/>
                <a:cs typeface="DINOT" pitchFamily="34" charset="0"/>
              </a:defRPr>
            </a:lvl4pPr>
            <a:lvl5pPr algn="l">
              <a:buFont typeface="Arial"/>
              <a:buChar char="•"/>
              <a:defRPr sz="1200">
                <a:solidFill>
                  <a:srgbClr val="254061"/>
                </a:solidFill>
                <a:latin typeface="DINOT" pitchFamily="34" charset="0"/>
                <a:cs typeface="DINO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rot="10800000" flipV="1">
            <a:off x="609600" y="1431137"/>
            <a:ext cx="11074400" cy="16688"/>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35652327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UR.png"/>
          <p:cNvPicPr>
            <a:picLocks noChangeAspect="1"/>
          </p:cNvPicPr>
          <p:nvPr userDrawn="1"/>
        </p:nvPicPr>
        <p:blipFill>
          <a:blip r:embed="rId2"/>
          <a:stretch>
            <a:fillRect/>
          </a:stretch>
        </p:blipFill>
        <p:spPr>
          <a:xfrm>
            <a:off x="5913327" y="0"/>
            <a:ext cx="6278675" cy="1930400"/>
          </a:xfrm>
          <a:prstGeom prst="rect">
            <a:avLst/>
          </a:prstGeom>
        </p:spPr>
      </p:pic>
      <p:pic>
        <p:nvPicPr>
          <p:cNvPr id="4" name="Picture 3" descr="LL-small.png"/>
          <p:cNvPicPr>
            <a:picLocks noChangeAspect="1"/>
          </p:cNvPicPr>
          <p:nvPr userDrawn="1"/>
        </p:nvPicPr>
        <p:blipFill>
          <a:blip r:embed="rId3"/>
          <a:stretch>
            <a:fillRect/>
          </a:stretch>
        </p:blipFill>
        <p:spPr>
          <a:xfrm>
            <a:off x="0" y="4832943"/>
            <a:ext cx="5505475" cy="2025057"/>
          </a:xfrm>
          <a:prstGeom prst="rect">
            <a:avLst/>
          </a:prstGeom>
        </p:spPr>
      </p:pic>
      <p:sp>
        <p:nvSpPr>
          <p:cNvPr id="5" name="Title 1"/>
          <p:cNvSpPr>
            <a:spLocks noGrp="1"/>
          </p:cNvSpPr>
          <p:nvPr>
            <p:ph type="title"/>
          </p:nvPr>
        </p:nvSpPr>
        <p:spPr>
          <a:xfrm>
            <a:off x="508000" y="1290637"/>
            <a:ext cx="4325688" cy="4525962"/>
          </a:xfrm>
          <a:prstGeom prst="rect">
            <a:avLst/>
          </a:prstGeom>
        </p:spPr>
        <p:txBody>
          <a:bodyPr anchor="t">
            <a:normAutofit/>
          </a:bodyPr>
          <a:lstStyle>
            <a:lvl1pPr algn="r">
              <a:lnSpc>
                <a:spcPct val="80000"/>
              </a:lnSpc>
              <a:buFont typeface="Arial"/>
              <a:buNone/>
              <a:defRPr sz="3200" b="1"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rot="16200000" flipH="1">
            <a:off x="2737914" y="3517901"/>
            <a:ext cx="4597397" cy="1"/>
          </a:xfrm>
          <a:prstGeom prst="line">
            <a:avLst/>
          </a:prstGeom>
          <a:ln>
            <a:solidFill>
              <a:srgbClr val="E47D33"/>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428877759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bg_yellow.jpg"/>
          <p:cNvPicPr>
            <a:picLocks noChangeAspect="1"/>
          </p:cNvPicPr>
          <p:nvPr userDrawn="1"/>
        </p:nvPicPr>
        <p:blipFill>
          <a:blip r:embed="rId2"/>
          <a:stretch>
            <a:fillRect/>
          </a:stretch>
        </p:blipFill>
        <p:spPr>
          <a:xfrm>
            <a:off x="0" y="-1"/>
            <a:ext cx="4876800" cy="6858000"/>
          </a:xfrm>
          <a:prstGeom prst="rect">
            <a:avLst/>
          </a:prstGeom>
          <a:effectLst>
            <a:outerShdw blurRad="228600" dist="38100" dir="2700000">
              <a:srgbClr val="000000">
                <a:alpha val="43000"/>
              </a:srgbClr>
            </a:outerShdw>
          </a:effectLst>
        </p:spPr>
      </p:pic>
      <p:pic>
        <p:nvPicPr>
          <p:cNvPr id="11" name="Picture 10" descr="UR.png"/>
          <p:cNvPicPr>
            <a:picLocks noChangeAspect="1"/>
          </p:cNvPicPr>
          <p:nvPr userDrawn="1"/>
        </p:nvPicPr>
        <p:blipFill>
          <a:blip r:embed="rId3"/>
          <a:stretch>
            <a:fillRect/>
          </a:stretch>
        </p:blipFill>
        <p:spPr>
          <a:xfrm>
            <a:off x="5913327" y="0"/>
            <a:ext cx="6278675" cy="1930400"/>
          </a:xfrm>
          <a:prstGeom prst="rect">
            <a:avLst/>
          </a:prstGeom>
        </p:spPr>
      </p:pic>
      <p:sp>
        <p:nvSpPr>
          <p:cNvPr id="12" name="Title 1"/>
          <p:cNvSpPr>
            <a:spLocks noGrp="1"/>
          </p:cNvSpPr>
          <p:nvPr>
            <p:ph type="title"/>
          </p:nvPr>
        </p:nvSpPr>
        <p:spPr>
          <a:xfrm>
            <a:off x="508000" y="1290638"/>
            <a:ext cx="4049653" cy="2532063"/>
          </a:xfrm>
          <a:prstGeom prst="rect">
            <a:avLst/>
          </a:prstGeom>
        </p:spPr>
        <p:txBody>
          <a:bodyPr anchor="t">
            <a:normAutofit/>
          </a:bodyPr>
          <a:lstStyle>
            <a:lvl1pPr algn="r">
              <a:lnSpc>
                <a:spcPct val="80000"/>
              </a:lnSpc>
              <a:buFont typeface="Arial"/>
              <a:buNone/>
              <a:defRPr sz="3200" b="1" u="none" kern="700" spc="-50">
                <a:solidFill>
                  <a:schemeClr val="bg1"/>
                </a:solidFill>
                <a:latin typeface="DINOT-Bold" pitchFamily="34" charset="0"/>
                <a:cs typeface="DINOT-Bold" pitchFamily="34" charset="0"/>
              </a:defRPr>
            </a:lvl1pPr>
          </a:lstStyle>
          <a:p>
            <a:r>
              <a:rPr lang="en-US" dirty="0" smtClean="0"/>
              <a:t>Click to edit Master title style</a:t>
            </a:r>
            <a:endParaRPr lang="en-US" dirty="0"/>
          </a:p>
        </p:txBody>
      </p:sp>
      <p:sp>
        <p:nvSpPr>
          <p:cNvPr id="13"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236033007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bg_yellow.jpg"/>
          <p:cNvPicPr>
            <a:picLocks noChangeAspect="1"/>
          </p:cNvPicPr>
          <p:nvPr userDrawn="1"/>
        </p:nvPicPr>
        <p:blipFill>
          <a:blip r:embed="rId2"/>
          <a:stretch>
            <a:fillRect/>
          </a:stretch>
        </p:blipFill>
        <p:spPr>
          <a:xfrm>
            <a:off x="0" y="-1"/>
            <a:ext cx="4876800" cy="6858000"/>
          </a:xfrm>
          <a:prstGeom prst="rect">
            <a:avLst/>
          </a:prstGeom>
          <a:effectLst>
            <a:outerShdw blurRad="228600" dist="38100" dir="2700000">
              <a:srgbClr val="000000">
                <a:alpha val="43000"/>
              </a:srgbClr>
            </a:outerShdw>
          </a:effectLst>
        </p:spPr>
      </p:pic>
      <p:pic>
        <p:nvPicPr>
          <p:cNvPr id="3" name="Picture 2" descr="UR.png"/>
          <p:cNvPicPr>
            <a:picLocks noChangeAspect="1"/>
          </p:cNvPicPr>
          <p:nvPr userDrawn="1"/>
        </p:nvPicPr>
        <p:blipFill>
          <a:blip r:embed="rId3"/>
          <a:stretch>
            <a:fillRect/>
          </a:stretch>
        </p:blipFill>
        <p:spPr>
          <a:xfrm>
            <a:off x="5913327" y="0"/>
            <a:ext cx="6278675" cy="1930400"/>
          </a:xfrm>
          <a:prstGeom prst="rect">
            <a:avLst/>
          </a:prstGeom>
        </p:spPr>
      </p:pic>
      <p:sp>
        <p:nvSpPr>
          <p:cNvPr id="4" name="Title 1"/>
          <p:cNvSpPr>
            <a:spLocks noGrp="1"/>
          </p:cNvSpPr>
          <p:nvPr>
            <p:ph type="title"/>
          </p:nvPr>
        </p:nvSpPr>
        <p:spPr>
          <a:xfrm>
            <a:off x="508000" y="1290638"/>
            <a:ext cx="4049653" cy="2532063"/>
          </a:xfrm>
          <a:prstGeom prst="rect">
            <a:avLst/>
          </a:prstGeom>
        </p:spPr>
        <p:txBody>
          <a:bodyPr anchor="t">
            <a:normAutofit/>
          </a:bodyPr>
          <a:lstStyle>
            <a:lvl1pPr algn="r">
              <a:lnSpc>
                <a:spcPct val="80000"/>
              </a:lnSpc>
              <a:buFont typeface="Arial"/>
              <a:buNone/>
              <a:defRPr sz="3200" b="1" u="none" kern="700" spc="-50">
                <a:solidFill>
                  <a:schemeClr val="bg1"/>
                </a:solidFill>
                <a:latin typeface="DINOT-Bold" pitchFamily="34" charset="0"/>
                <a:cs typeface="DINOT-Bold" pitchFamily="34"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28662938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bg_yellow.jpg"/>
          <p:cNvPicPr>
            <a:picLocks noChangeAspect="1"/>
          </p:cNvPicPr>
          <p:nvPr userDrawn="1"/>
        </p:nvPicPr>
        <p:blipFill>
          <a:blip r:embed="rId2"/>
          <a:stretch>
            <a:fillRect/>
          </a:stretch>
        </p:blipFill>
        <p:spPr>
          <a:xfrm>
            <a:off x="0" y="-1"/>
            <a:ext cx="4876800" cy="6858000"/>
          </a:xfrm>
          <a:prstGeom prst="rect">
            <a:avLst/>
          </a:prstGeom>
          <a:effectLst>
            <a:outerShdw blurRad="228600" dist="38100" dir="2700000">
              <a:srgbClr val="000000">
                <a:alpha val="43000"/>
              </a:srgbClr>
            </a:outerShdw>
          </a:effectLst>
        </p:spPr>
      </p:pic>
      <p:pic>
        <p:nvPicPr>
          <p:cNvPr id="3" name="Picture 2" descr="UR.png"/>
          <p:cNvPicPr>
            <a:picLocks noChangeAspect="1"/>
          </p:cNvPicPr>
          <p:nvPr userDrawn="1"/>
        </p:nvPicPr>
        <p:blipFill>
          <a:blip r:embed="rId3"/>
          <a:stretch>
            <a:fillRect/>
          </a:stretch>
        </p:blipFill>
        <p:spPr>
          <a:xfrm>
            <a:off x="5913327" y="0"/>
            <a:ext cx="6278675" cy="1930400"/>
          </a:xfrm>
          <a:prstGeom prst="rect">
            <a:avLst/>
          </a:prstGeom>
        </p:spPr>
      </p:pic>
      <p:sp>
        <p:nvSpPr>
          <p:cNvPr id="4" name="Title 1"/>
          <p:cNvSpPr>
            <a:spLocks noGrp="1"/>
          </p:cNvSpPr>
          <p:nvPr>
            <p:ph type="title"/>
          </p:nvPr>
        </p:nvSpPr>
        <p:spPr>
          <a:xfrm>
            <a:off x="508000" y="1290638"/>
            <a:ext cx="4049653" cy="2532063"/>
          </a:xfrm>
          <a:prstGeom prst="rect">
            <a:avLst/>
          </a:prstGeom>
        </p:spPr>
        <p:txBody>
          <a:bodyPr anchor="t">
            <a:normAutofit/>
          </a:bodyPr>
          <a:lstStyle>
            <a:lvl1pPr algn="r">
              <a:lnSpc>
                <a:spcPct val="80000"/>
              </a:lnSpc>
              <a:buFont typeface="Arial"/>
              <a:buNone/>
              <a:defRPr sz="3200" b="1" u="none" kern="700" spc="-50">
                <a:solidFill>
                  <a:schemeClr val="bg1"/>
                </a:solidFill>
                <a:latin typeface="DINOT-Bold" pitchFamily="34" charset="0"/>
                <a:cs typeface="DINOT-Bold" pitchFamily="34"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5220486" y="1308101"/>
            <a:ext cx="6446581" cy="4525963"/>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a:t>Click to edit Master text styles</a:t>
            </a:r>
          </a:p>
          <a:p>
            <a:pPr lvl="1"/>
            <a:r>
              <a:rPr lang="en-US" dirty="0"/>
              <a:t>Second </a:t>
            </a:r>
            <a:r>
              <a:rPr lang="en-US" dirty="0" smtClean="0"/>
              <a:t>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5271293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49"/>
            <a:ext cx="2303760" cy="365125"/>
          </a:xfrm>
          <a:prstGeom prst="rect">
            <a:avLst/>
          </a:prstGeom>
        </p:spPr>
        <p:txBody>
          <a:bodyPr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0"/>
            <a:ext cx="525379" cy="365125"/>
          </a:xfrm>
          <a:prstGeom prst="rect">
            <a:avLst/>
          </a:prstGeom>
        </p:spPr>
        <p:txBody>
          <a:bodyPr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5"/>
            <a:ext cx="5003800" cy="4530724"/>
          </a:xfrm>
        </p:spPr>
        <p:txBody>
          <a:bodyPr/>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0105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UR.png"/>
          <p:cNvPicPr>
            <a:picLocks noChangeAspect="1"/>
          </p:cNvPicPr>
          <p:nvPr userDrawn="1"/>
        </p:nvPicPr>
        <p:blipFill>
          <a:blip r:embed="rId2"/>
          <a:stretch>
            <a:fillRect/>
          </a:stretch>
        </p:blipFill>
        <p:spPr>
          <a:xfrm>
            <a:off x="5913327" y="0"/>
            <a:ext cx="6278675" cy="1930400"/>
          </a:xfrm>
          <a:prstGeom prst="rect">
            <a:avLst/>
          </a:prstGeom>
        </p:spPr>
      </p:pic>
      <p:sp>
        <p:nvSpPr>
          <p:cNvPr id="10" name="Title 1"/>
          <p:cNvSpPr>
            <a:spLocks noGrp="1"/>
          </p:cNvSpPr>
          <p:nvPr>
            <p:ph type="title"/>
          </p:nvPr>
        </p:nvSpPr>
        <p:spPr>
          <a:xfrm>
            <a:off x="5220486" y="546101"/>
            <a:ext cx="6446581" cy="1714500"/>
          </a:xfrm>
          <a:prstGeom prst="rect">
            <a:avLst/>
          </a:prstGeom>
        </p:spPr>
        <p:txBody>
          <a:bodyPr anchor="b">
            <a:normAutofit/>
          </a:bodyPr>
          <a:lstStyle>
            <a:lvl1pPr algn="l">
              <a:lnSpc>
                <a:spcPct val="80000"/>
              </a:lnSpc>
              <a:buFont typeface="Arial"/>
              <a:buNone/>
              <a:defRPr sz="3200" b="1" u="none" kern="700" spc="-50">
                <a:solidFill>
                  <a:srgbClr val="24366A"/>
                </a:solidFill>
                <a:latin typeface="DINOT-Bold" pitchFamily="34" charset="0"/>
                <a:cs typeface="DINOT-Bold"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5220486" y="2552700"/>
            <a:ext cx="6446581" cy="4051300"/>
          </a:xfrm>
          <a:prstGeom prst="rect">
            <a:avLst/>
          </a:prstGeom>
        </p:spPr>
        <p:txBody>
          <a:bodyPr anchor="t">
            <a:normAutofit/>
          </a:bodyPr>
          <a:lstStyle>
            <a:lvl1pPr marL="0" algn="l">
              <a:spcBef>
                <a:spcPts val="1800"/>
              </a:spcBef>
              <a:spcAft>
                <a:spcPts val="0"/>
              </a:spcAft>
              <a:buNone/>
              <a:defRPr sz="1800" b="1">
                <a:solidFill>
                  <a:srgbClr val="254061"/>
                </a:solidFill>
                <a:latin typeface="DINOT" pitchFamily="34" charset="0"/>
                <a:cs typeface="Helvetica"/>
              </a:defRPr>
            </a:lvl1pPr>
            <a:lvl2pPr marL="466344" indent="0" algn="l">
              <a:spcBef>
                <a:spcPts val="1200"/>
              </a:spcBef>
              <a:buNone/>
              <a:defRPr sz="1600">
                <a:solidFill>
                  <a:srgbClr val="254061"/>
                </a:solidFill>
                <a:latin typeface="DINOT" pitchFamily="34" charset="0"/>
                <a:cs typeface="Helvetica"/>
              </a:defRPr>
            </a:lvl2pPr>
            <a:lvl3pPr algn="l">
              <a:buNone/>
              <a:defRPr sz="1400">
                <a:solidFill>
                  <a:srgbClr val="254061"/>
                </a:solidFill>
                <a:latin typeface="DINOT" pitchFamily="34" charset="0"/>
                <a:cs typeface="Helvetica"/>
              </a:defRPr>
            </a:lvl3pPr>
            <a:lvl4pPr algn="l">
              <a:buNone/>
              <a:defRPr sz="1200">
                <a:solidFill>
                  <a:srgbClr val="254061"/>
                </a:solidFill>
                <a:latin typeface="DINOT" pitchFamily="34" charset="0"/>
                <a:cs typeface="Helvetica"/>
              </a:defRPr>
            </a:lvl4pPr>
            <a:lvl5pPr algn="l">
              <a:buNone/>
              <a:defRPr sz="1200">
                <a:solidFill>
                  <a:srgbClr val="254061"/>
                </a:solidFill>
                <a:latin typeface="DINOT" pitchFamily="34" charset="0"/>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a:off x="5220486" y="2322512"/>
            <a:ext cx="6446581" cy="1588"/>
          </a:xfrm>
          <a:prstGeom prst="line">
            <a:avLst/>
          </a:prstGeom>
          <a:ln>
            <a:solidFill>
              <a:srgbClr val="E17D36"/>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LL-small.png"/>
          <p:cNvPicPr>
            <a:picLocks noChangeAspect="1"/>
          </p:cNvPicPr>
          <p:nvPr userDrawn="1"/>
        </p:nvPicPr>
        <p:blipFill>
          <a:blip r:embed="rId3"/>
          <a:stretch>
            <a:fillRect/>
          </a:stretch>
        </p:blipFill>
        <p:spPr>
          <a:xfrm>
            <a:off x="0" y="4832943"/>
            <a:ext cx="5505475" cy="2025057"/>
          </a:xfrm>
          <a:prstGeom prst="rect">
            <a:avLst/>
          </a:prstGeom>
        </p:spPr>
      </p:pic>
      <p:sp>
        <p:nvSpPr>
          <p:cNvPr id="7" name="TextBox 6"/>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64207156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TextBox 1"/>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307192855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flip="none" rotWithShape="1">
          <a:gsLst>
            <a:gs pos="0">
              <a:srgbClr val="25AAC3"/>
            </a:gs>
            <a:gs pos="100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Snip Single Corner Rectangle 5"/>
          <p:cNvSpPr/>
          <p:nvPr userDrawn="1"/>
        </p:nvSpPr>
        <p:spPr>
          <a:xfrm rot="10800000" flipH="1">
            <a:off x="0" y="0"/>
            <a:ext cx="5181600" cy="4572000"/>
          </a:xfrm>
          <a:prstGeom prst="snip1Rect">
            <a:avLst/>
          </a:prstGeom>
          <a:solidFill>
            <a:srgbClr val="FFFFFF"/>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401062" y="1600200"/>
            <a:ext cx="4188868" cy="2577686"/>
          </a:xfrm>
          <a:prstGeom prst="rect">
            <a:avLst/>
          </a:prstGeom>
        </p:spPr>
        <p:txBody>
          <a:bodyPr anchor="t">
            <a:noAutofit/>
          </a:bodyPr>
          <a:lstStyle>
            <a:lvl1pPr algn="l">
              <a:lnSpc>
                <a:spcPts val="4000"/>
              </a:lnSpc>
              <a:buFont typeface="Arial"/>
              <a:buNone/>
              <a:defRPr sz="4800" b="1" u="none" kern="700" spc="-250">
                <a:solidFill>
                  <a:srgbClr val="E47D33"/>
                </a:solidFill>
                <a:latin typeface="Courier"/>
                <a:cs typeface="Courier"/>
              </a:defRPr>
            </a:lvl1pPr>
          </a:lstStyle>
          <a:p>
            <a:r>
              <a:rPr lang="en-US"/>
              <a:t>Click to edit Master title style</a:t>
            </a:r>
          </a:p>
        </p:txBody>
      </p:sp>
      <p:sp>
        <p:nvSpPr>
          <p:cNvPr id="3" name="Content Placeholder 2"/>
          <p:cNvSpPr>
            <a:spLocks noGrp="1"/>
          </p:cNvSpPr>
          <p:nvPr>
            <p:ph idx="1"/>
          </p:nvPr>
        </p:nvSpPr>
        <p:spPr>
          <a:xfrm>
            <a:off x="5594701" y="1721289"/>
            <a:ext cx="5987699" cy="4404874"/>
          </a:xfrm>
          <a:prstGeom prst="rect">
            <a:avLst/>
          </a:prstGeom>
        </p:spPr>
        <p:txBody>
          <a:bodyPr anchor="t">
            <a:normAutofit/>
          </a:bodyPr>
          <a:lstStyle>
            <a:lvl1pPr marL="0" algn="l">
              <a:buNone/>
              <a:defRPr sz="1800" b="1">
                <a:solidFill>
                  <a:srgbClr val="FFFFFF"/>
                </a:solidFill>
                <a:latin typeface="Helvetica"/>
                <a:cs typeface="Helvetica"/>
              </a:defRPr>
            </a:lvl1pPr>
            <a:lvl2pPr algn="l">
              <a:spcBef>
                <a:spcPts val="600"/>
              </a:spcBef>
              <a:buFont typeface="Arial"/>
              <a:buChar char="•"/>
              <a:defRPr sz="1600">
                <a:solidFill>
                  <a:srgbClr val="FFFFFF"/>
                </a:solidFill>
                <a:latin typeface="Helvetica"/>
                <a:cs typeface="Helvetica"/>
              </a:defRPr>
            </a:lvl2pPr>
            <a:lvl3pPr algn="l">
              <a:spcBef>
                <a:spcPts val="600"/>
              </a:spcBef>
              <a:buFont typeface="Arial"/>
              <a:buChar char="•"/>
              <a:defRPr sz="1400">
                <a:solidFill>
                  <a:srgbClr val="FFFFFF"/>
                </a:solidFill>
                <a:latin typeface="Helvetica"/>
                <a:cs typeface="Helvetica"/>
              </a:defRPr>
            </a:lvl3pPr>
            <a:lvl4pPr algn="l">
              <a:spcBef>
                <a:spcPts val="600"/>
              </a:spcBef>
              <a:buFont typeface="Arial"/>
              <a:buChar char="•"/>
              <a:defRPr sz="1200">
                <a:solidFill>
                  <a:srgbClr val="FFFFFF"/>
                </a:solidFill>
                <a:latin typeface="Helvetica"/>
                <a:cs typeface="Helvetica"/>
              </a:defRPr>
            </a:lvl4pPr>
            <a:lvl5pPr algn="l">
              <a:spcBef>
                <a:spcPts val="600"/>
              </a:spcBef>
              <a:buFont typeface="Arial"/>
              <a:buChar char="•"/>
              <a:defRPr sz="1200">
                <a:solidFill>
                  <a:srgbClr val="FFFFFF"/>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5594701" y="1600994"/>
            <a:ext cx="5987699" cy="1588"/>
          </a:xfrm>
          <a:prstGeom prst="line">
            <a:avLst/>
          </a:prstGeom>
          <a:ln>
            <a:solidFill>
              <a:srgbClr val="25AAC3"/>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userDrawn="1"/>
        </p:nvSpPr>
        <p:spPr>
          <a:xfrm>
            <a:off x="5232400" y="6477001"/>
            <a:ext cx="1727200" cy="276999"/>
          </a:xfrm>
          <a:prstGeom prst="rect">
            <a:avLst/>
          </a:prstGeom>
          <a:noFill/>
        </p:spPr>
        <p:txBody>
          <a:bodyPr wrap="square" rtlCol="0">
            <a:spAutoFit/>
          </a:bodyPr>
          <a:lstStyle/>
          <a:p>
            <a:pPr algn="ctr"/>
            <a:fld id="{CDFD761C-AA70-42E2-9816-D0D593AF007D}" type="slidenum">
              <a:rPr lang="en-US" sz="1200">
                <a:solidFill>
                  <a:prstClr val="black"/>
                </a:solidFill>
                <a:latin typeface="Museo 500" pitchFamily="50" charset="0"/>
              </a:rPr>
              <a:pPr algn="ctr"/>
              <a:t>‹#›</a:t>
            </a:fld>
            <a:endParaRPr lang="en-US" sz="1200" dirty="0">
              <a:solidFill>
                <a:prstClr val="black"/>
              </a:solidFill>
              <a:latin typeface="Museo 500" pitchFamily="50" charset="0"/>
            </a:endParaRPr>
          </a:p>
        </p:txBody>
      </p:sp>
    </p:spTree>
    <p:extLst>
      <p:ext uri="{BB962C8B-B14F-4D97-AF65-F5344CB8AC3E}">
        <p14:creationId xmlns:p14="http://schemas.microsoft.com/office/powerpoint/2010/main" val="23967749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7229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26180A91-F591-4E2A-AB0E-29DA1FD1D5DE}" type="datetimeFigureOut">
              <a:rPr lang="en-US">
                <a:solidFill>
                  <a:prstClr val="black">
                    <a:tint val="75000"/>
                  </a:prstClr>
                </a:solidFill>
              </a:rPr>
              <a:pPr/>
              <a:t>9/15/2019</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E7E439A9-7BC2-4BCF-9950-DEC011461BC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345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gradFill flip="none" rotWithShape="1">
            <a:gsLst>
              <a:gs pos="48000">
                <a:schemeClr val="tx1">
                  <a:alpha val="0"/>
                  <a:lumMod val="0"/>
                  <a:lumOff val="100000"/>
                </a:schemeClr>
              </a:gs>
              <a:gs pos="100000">
                <a:schemeClr val="tx1">
                  <a:lumMod val="19000"/>
                  <a:lumOff val="81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r>
              <a:rPr lang="en-US" dirty="0">
                <a:solidFill>
                  <a:prstClr val="white"/>
                </a:solidFill>
              </a:rPr>
              <a:t> </a:t>
            </a:r>
          </a:p>
        </p:txBody>
      </p:sp>
      <p:sp>
        <p:nvSpPr>
          <p:cNvPr id="13" name="Footer Placeholder 4"/>
          <p:cNvSpPr>
            <a:spLocks noGrp="1"/>
          </p:cNvSpPr>
          <p:nvPr>
            <p:ph type="ftr" sz="quarter" idx="11"/>
          </p:nvPr>
        </p:nvSpPr>
        <p:spPr>
          <a:xfrm>
            <a:off x="9102749" y="6356350"/>
            <a:ext cx="2303760" cy="365125"/>
          </a:xfrm>
          <a:prstGeom prst="rect">
            <a:avLst/>
          </a:prstGeom>
        </p:spPr>
        <p:txBody>
          <a:bodyPr lIns="121917" tIns="60958" rIns="121917" bIns="60958" anchor="ctr"/>
          <a:lstStyle>
            <a:lvl1pPr algn="l">
              <a:defRPr sz="1100" b="0" i="0">
                <a:solidFill>
                  <a:schemeClr val="bg1"/>
                </a:solidFill>
                <a:latin typeface="Trebuchet MS" charset="0"/>
                <a:ea typeface="Trebuchet MS" charset="0"/>
                <a:cs typeface="Trebuchet MS" charset="0"/>
              </a:defRPr>
            </a:lvl1pPr>
          </a:lstStyle>
          <a:p>
            <a:endParaRPr lang="en-US" dirty="0">
              <a:solidFill>
                <a:prstClr val="white"/>
              </a:solidFill>
            </a:endParaRPr>
          </a:p>
        </p:txBody>
      </p:sp>
      <p:sp>
        <p:nvSpPr>
          <p:cNvPr id="14" name="Slide Number Placeholder 5"/>
          <p:cNvSpPr>
            <a:spLocks noGrp="1"/>
          </p:cNvSpPr>
          <p:nvPr>
            <p:ph type="sldNum" sz="quarter" idx="12"/>
          </p:nvPr>
        </p:nvSpPr>
        <p:spPr>
          <a:xfrm>
            <a:off x="11460937" y="6356351"/>
            <a:ext cx="525379" cy="365125"/>
          </a:xfrm>
          <a:prstGeom prst="rect">
            <a:avLst/>
          </a:prstGeom>
        </p:spPr>
        <p:txBody>
          <a:bodyPr lIns="121917" tIns="60958" rIns="121917" bIns="60958" anchor="ctr"/>
          <a:lstStyle>
            <a:lvl1pPr algn="r">
              <a:defRPr sz="1100" b="0" i="0">
                <a:solidFill>
                  <a:schemeClr val="bg1"/>
                </a:solidFill>
                <a:latin typeface="Trebuchet MS" charset="0"/>
                <a:ea typeface="Trebuchet MS" charset="0"/>
                <a:cs typeface="Trebuchet MS" charset="0"/>
              </a:defRPr>
            </a:lvl1pPr>
          </a:lstStyle>
          <a:p>
            <a:fld id="{E4A090AA-88D7-3A4D-B871-835E6B4EE38F}" type="slidenum">
              <a:rPr lang="en-US" smtClean="0">
                <a:solidFill>
                  <a:prstClr val="white"/>
                </a:solidFill>
              </a:rPr>
              <a:pPr/>
              <a:t>‹#›</a:t>
            </a:fld>
            <a:endParaRPr lang="en-US" dirty="0">
              <a:solidFill>
                <a:prstClr val="white"/>
              </a:solidFill>
            </a:endParaRPr>
          </a:p>
        </p:txBody>
      </p:sp>
      <p:sp>
        <p:nvSpPr>
          <p:cNvPr id="17" name="Content Placeholder 2"/>
          <p:cNvSpPr>
            <a:spLocks noGrp="1"/>
          </p:cNvSpPr>
          <p:nvPr>
            <p:ph idx="13"/>
          </p:nvPr>
        </p:nvSpPr>
        <p:spPr>
          <a:xfrm>
            <a:off x="838200" y="1825626"/>
            <a:ext cx="5003800" cy="4530724"/>
          </a:xfrm>
          <a:prstGeom prst="rect">
            <a:avLst/>
          </a:prstGeom>
        </p:spPr>
        <p:txBody>
          <a:bodyPr lIns="121917" tIns="60958" rIns="121917" bIns="60958"/>
          <a:lstStyle>
            <a:lvl1pPr>
              <a:defRPr>
                <a:solidFill>
                  <a:srgbClr val="24366A"/>
                </a:solidFill>
              </a:defRPr>
            </a:lvl1pPr>
            <a:lvl2pPr>
              <a:defRPr>
                <a:solidFill>
                  <a:srgbClr val="24366A"/>
                </a:solidFill>
              </a:defRPr>
            </a:lvl2pPr>
            <a:lvl3pPr>
              <a:defRPr>
                <a:solidFill>
                  <a:srgbClr val="24366A"/>
                </a:solidFill>
              </a:defRPr>
            </a:lvl3pPr>
            <a:lvl4pPr>
              <a:defRPr>
                <a:solidFill>
                  <a:srgbClr val="24366A"/>
                </a:solidFill>
              </a:defRPr>
            </a:lvl4pPr>
            <a:lvl5pPr>
              <a:defRPr>
                <a:solidFill>
                  <a:srgbClr val="24366A"/>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58796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71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theme" Target="../theme/theme3.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20" Type="http://schemas.openxmlformats.org/officeDocument/2006/relationships/slideLayout" Target="../slideLayouts/slideLayout55.xml"/><Relationship Id="rId41"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4.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2878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3" r:id="rId22"/>
  </p:sldLayoutIdLst>
  <p:hf hdr="0" dt="0"/>
  <p:txStyles>
    <p:titleStyle>
      <a:lvl1pPr algn="l" defTabSz="914400" rtl="0" eaLnBrk="1" latinLnBrk="0" hangingPunct="1">
        <a:lnSpc>
          <a:spcPct val="90000"/>
        </a:lnSpc>
        <a:spcBef>
          <a:spcPct val="0"/>
        </a:spcBef>
        <a:buNone/>
        <a:defRPr sz="4000" b="1" i="0" kern="1200">
          <a:solidFill>
            <a:srgbClr val="24366A"/>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rgbClr val="24366A"/>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b="0" i="0" kern="1200">
          <a:solidFill>
            <a:srgbClr val="24366A"/>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b="0" i="0" kern="1200">
          <a:solidFill>
            <a:srgbClr val="24366A"/>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b="0" i="0" kern="1200">
          <a:solidFill>
            <a:srgbClr val="24366A"/>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b="0" i="0" kern="1200">
          <a:solidFill>
            <a:srgbClr val="24366A"/>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0572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2" r:id="rId11"/>
    <p:sldLayoutId id="2147483703" r:id="rId12"/>
    <p:sldLayoutId id="2147483704" r:id="rId13"/>
  </p:sldLayoutIdLst>
  <p:timing>
    <p:tnLst>
      <p:par>
        <p:cTn id="1" dur="indefinite" restart="never" nodeType="tmRoot"/>
      </p:par>
    </p:tnLst>
  </p:timing>
  <p:hf hdr="0" ftr="0" dt="0"/>
  <p:txStyles>
    <p:titleStyle>
      <a:lvl1pPr algn="l" defTabSz="457200" rtl="0" eaLnBrk="1" latinLnBrk="0" hangingPunct="1">
        <a:spcBef>
          <a:spcPct val="0"/>
        </a:spcBef>
        <a:buNone/>
        <a:defRPr sz="4000" b="1" kern="1200">
          <a:solidFill>
            <a:srgbClr val="25AAC3"/>
          </a:solidFill>
          <a:latin typeface="Trebuchet MS"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254061"/>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rgbClr val="254061"/>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rgbClr val="254061"/>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rgbClr val="254061"/>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rgbClr val="254061"/>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569AA52-FCB0-7445-9DBD-C4AB6B5801F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683785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54"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 id="2147483765" r:id="rId4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56497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timing>
    <p:tnLst>
      <p:par>
        <p:cTn id="1" dur="indefinite" restart="never" nodeType="tmRoot"/>
      </p:par>
    </p:tnLst>
  </p:timing>
  <p:hf hdr="0" ftr="0" dt="0"/>
  <p:txStyles>
    <p:titleStyle>
      <a:lvl1pPr algn="l" defTabSz="457200" rtl="0" eaLnBrk="1" latinLnBrk="0" hangingPunct="1">
        <a:spcBef>
          <a:spcPct val="0"/>
        </a:spcBef>
        <a:buNone/>
        <a:defRPr sz="4000" b="1" kern="1200">
          <a:solidFill>
            <a:srgbClr val="25AAC3"/>
          </a:solidFill>
          <a:latin typeface="Trebuchet MS"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254061"/>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rgbClr val="254061"/>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rgbClr val="254061"/>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rgbClr val="254061"/>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rgbClr val="254061"/>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9" Type="http://schemas.openxmlformats.org/officeDocument/2006/relationships/image" Target="../media/image94.png"/><Relationship Id="rId21" Type="http://schemas.openxmlformats.org/officeDocument/2006/relationships/image" Target="../media/image76.png"/><Relationship Id="rId34" Type="http://schemas.openxmlformats.org/officeDocument/2006/relationships/image" Target="../media/image89.png"/><Relationship Id="rId42" Type="http://schemas.openxmlformats.org/officeDocument/2006/relationships/image" Target="../media/image97.png"/><Relationship Id="rId7" Type="http://schemas.openxmlformats.org/officeDocument/2006/relationships/image" Target="../media/image62.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jpeg"/><Relationship Id="rId41"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32" Type="http://schemas.openxmlformats.org/officeDocument/2006/relationships/image" Target="../media/image87.png"/><Relationship Id="rId37" Type="http://schemas.openxmlformats.org/officeDocument/2006/relationships/image" Target="../media/image92.png"/><Relationship Id="rId40" Type="http://schemas.openxmlformats.org/officeDocument/2006/relationships/image" Target="../media/image95.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36" Type="http://schemas.openxmlformats.org/officeDocument/2006/relationships/image" Target="../media/image91.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jpe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90.png"/><Relationship Id="rId8" Type="http://schemas.openxmlformats.org/officeDocument/2006/relationships/image" Target="../media/image63.png"/><Relationship Id="rId3" Type="http://schemas.openxmlformats.org/officeDocument/2006/relationships/image" Target="../media/image58.png"/><Relationship Id="rId12" Type="http://schemas.openxmlformats.org/officeDocument/2006/relationships/image" Target="../media/image67.tiff"/><Relationship Id="rId17" Type="http://schemas.openxmlformats.org/officeDocument/2006/relationships/image" Target="../media/image72.png"/><Relationship Id="rId25" Type="http://schemas.openxmlformats.org/officeDocument/2006/relationships/image" Target="../media/image80.jpeg"/><Relationship Id="rId33" Type="http://schemas.openxmlformats.org/officeDocument/2006/relationships/image" Target="../media/image88.png"/><Relationship Id="rId38" Type="http://schemas.openxmlformats.org/officeDocument/2006/relationships/image" Target="../media/image93.png"/></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7.xml"/><Relationship Id="rId7" Type="http://schemas.openxmlformats.org/officeDocument/2006/relationships/image" Target="../media/image99.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98.emf"/><Relationship Id="rId5" Type="http://schemas.openxmlformats.org/officeDocument/2006/relationships/oleObject" Target="../embeddings/oleObject2.bin"/><Relationship Id="rId10" Type="http://schemas.openxmlformats.org/officeDocument/2006/relationships/image" Target="../media/image102.png"/><Relationship Id="rId4" Type="http://schemas.openxmlformats.org/officeDocument/2006/relationships/notesSlide" Target="../notesSlides/notesSlide6.xml"/><Relationship Id="rId9"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ww.marinelittersolutions.co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jpeg"/><Relationship Id="rId26" Type="http://schemas.openxmlformats.org/officeDocument/2006/relationships/image" Target="../media/image129.jpeg"/><Relationship Id="rId3" Type="http://schemas.openxmlformats.org/officeDocument/2006/relationships/image" Target="../media/image106.png"/><Relationship Id="rId21" Type="http://schemas.openxmlformats.org/officeDocument/2006/relationships/image" Target="../media/image124.jpeg"/><Relationship Id="rId7" Type="http://schemas.openxmlformats.org/officeDocument/2006/relationships/image" Target="../media/image110.jpeg"/><Relationship Id="rId12" Type="http://schemas.openxmlformats.org/officeDocument/2006/relationships/image" Target="../media/image115.png"/><Relationship Id="rId17" Type="http://schemas.openxmlformats.org/officeDocument/2006/relationships/image" Target="../media/image120.jpeg"/><Relationship Id="rId25" Type="http://schemas.openxmlformats.org/officeDocument/2006/relationships/image" Target="../media/image128.jpeg"/><Relationship Id="rId2" Type="http://schemas.openxmlformats.org/officeDocument/2006/relationships/notesSlide" Target="../notesSlides/notesSlide9.xml"/><Relationship Id="rId16" Type="http://schemas.openxmlformats.org/officeDocument/2006/relationships/image" Target="../media/image119.png"/><Relationship Id="rId20" Type="http://schemas.openxmlformats.org/officeDocument/2006/relationships/image" Target="../media/image123.jpeg"/><Relationship Id="rId29"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jpeg"/><Relationship Id="rId24" Type="http://schemas.openxmlformats.org/officeDocument/2006/relationships/image" Target="../media/image127.pn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6.jpeg"/><Relationship Id="rId28" Type="http://schemas.openxmlformats.org/officeDocument/2006/relationships/image" Target="../media/image131.jpg"/><Relationship Id="rId10" Type="http://schemas.openxmlformats.org/officeDocument/2006/relationships/image" Target="../media/image113.png"/><Relationship Id="rId19" Type="http://schemas.openxmlformats.org/officeDocument/2006/relationships/image" Target="../media/image122.jpeg"/><Relationship Id="rId31" Type="http://schemas.openxmlformats.org/officeDocument/2006/relationships/image" Target="../media/image134.png"/><Relationship Id="rId4" Type="http://schemas.openxmlformats.org/officeDocument/2006/relationships/image" Target="../media/image107.jpeg"/><Relationship Id="rId9" Type="http://schemas.openxmlformats.org/officeDocument/2006/relationships/image" Target="../media/image112.jpeg"/><Relationship Id="rId14" Type="http://schemas.openxmlformats.org/officeDocument/2006/relationships/image" Target="../media/image117.png"/><Relationship Id="rId22" Type="http://schemas.openxmlformats.org/officeDocument/2006/relationships/image" Target="../media/image125.jpeg"/><Relationship Id="rId27" Type="http://schemas.openxmlformats.org/officeDocument/2006/relationships/image" Target="../media/image130.jpeg"/><Relationship Id="rId30" Type="http://schemas.openxmlformats.org/officeDocument/2006/relationships/image" Target="../media/image1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gif"/><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png"/><Relationship Id="rId7" Type="http://schemas.openxmlformats.org/officeDocument/2006/relationships/image" Target="../media/image14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jpeg"/></Relationships>
</file>

<file path=ppt/slides/_rels/slide2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9.jpeg"/><Relationship Id="rId7"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2.png"/><Relationship Id="rId9" Type="http://schemas.openxmlformats.org/officeDocument/2006/relationships/image" Target="../media/image154.JPG"/></Relationships>
</file>

<file path=ppt/slides/_rels/slide23.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gif"/><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 Id="rId14" Type="http://schemas.openxmlformats.org/officeDocument/2006/relationships/image" Target="../media/image167.png"/></Relationships>
</file>

<file path=ppt/slides/_rels/slide24.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2.jpe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5.png"/></Relationships>
</file>

<file path=ppt/slides/_rels/slide2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png"/></Relationships>
</file>

<file path=ppt/slides/_rels/slide27.xml.rels><?xml version="1.0" encoding="UTF-8" standalone="yes"?>
<Relationships xmlns="http://schemas.openxmlformats.org/package/2006/relationships"><Relationship Id="rId2" Type="http://schemas.openxmlformats.org/officeDocument/2006/relationships/hyperlink" Target="http://www.marinelittersolutions.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39.xm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883"/>
            <a:ext cx="12192000" cy="6858000"/>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26795"/>
            <a:ext cx="4136403" cy="4339087"/>
          </a:xfrm>
          <a:prstGeom prst="rect">
            <a:avLst/>
          </a:prstGeom>
        </p:spPr>
      </p:pic>
      <p:cxnSp>
        <p:nvCxnSpPr>
          <p:cNvPr id="9" name="Straight Connector 8"/>
          <p:cNvCxnSpPr/>
          <p:nvPr/>
        </p:nvCxnSpPr>
        <p:spPr>
          <a:xfrm flipH="1">
            <a:off x="2387600" y="3552303"/>
            <a:ext cx="7366000" cy="49735"/>
          </a:xfrm>
          <a:prstGeom prst="line">
            <a:avLst/>
          </a:prstGeom>
          <a:ln>
            <a:solidFill>
              <a:srgbClr val="52A4AF"/>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2448" y="240"/>
            <a:ext cx="3569271" cy="3053511"/>
          </a:xfrm>
          <a:prstGeom prst="rect">
            <a:avLst/>
          </a:prstGeom>
        </p:spPr>
      </p:pic>
      <p:sp>
        <p:nvSpPr>
          <p:cNvPr id="4" name="Rectangle 3"/>
          <p:cNvSpPr/>
          <p:nvPr/>
        </p:nvSpPr>
        <p:spPr>
          <a:xfrm>
            <a:off x="6629400" y="4793839"/>
            <a:ext cx="4213269" cy="880241"/>
          </a:xfrm>
          <a:prstGeom prst="rect">
            <a:avLst/>
          </a:prstGeom>
        </p:spPr>
        <p:txBody>
          <a:bodyPr wrap="square">
            <a:spAutoFit/>
          </a:bodyPr>
          <a:lstStyle/>
          <a:p>
            <a:pPr lvl="0">
              <a:lnSpc>
                <a:spcPct val="80000"/>
              </a:lnSpc>
              <a:spcBef>
                <a:spcPct val="0"/>
              </a:spcBef>
              <a:defRPr/>
            </a:pPr>
            <a:r>
              <a:rPr lang="en-US" sz="3200" b="1" dirty="0" smtClean="0">
                <a:solidFill>
                  <a:schemeClr val="bg1"/>
                </a:solidFill>
                <a:latin typeface="Trebuchet MS" pitchFamily="34" charset="0"/>
                <a:cs typeface="Courier"/>
              </a:rPr>
              <a:t>Stewart Harris</a:t>
            </a:r>
          </a:p>
          <a:p>
            <a:pPr lvl="0">
              <a:lnSpc>
                <a:spcPct val="80000"/>
              </a:lnSpc>
              <a:spcBef>
                <a:spcPct val="0"/>
              </a:spcBef>
              <a:defRPr/>
            </a:pPr>
            <a:r>
              <a:rPr lang="en-US" sz="3200" b="1" dirty="0" smtClean="0">
                <a:solidFill>
                  <a:schemeClr val="bg1"/>
                </a:solidFill>
                <a:latin typeface="Trebuchet MS" pitchFamily="34" charset="0"/>
                <a:cs typeface="Courier"/>
              </a:rPr>
              <a:t>September 16, </a:t>
            </a:r>
            <a:r>
              <a:rPr lang="en-US" sz="3200" b="1" dirty="0" smtClean="0">
                <a:solidFill>
                  <a:schemeClr val="bg1"/>
                </a:solidFill>
                <a:latin typeface="Trebuchet MS" pitchFamily="34" charset="0"/>
                <a:cs typeface="Courier"/>
              </a:rPr>
              <a:t>2019</a:t>
            </a:r>
            <a:endParaRPr lang="en-US" sz="3200" b="1" dirty="0">
              <a:solidFill>
                <a:schemeClr val="bg1"/>
              </a:solidFill>
              <a:latin typeface="Trebuchet MS" pitchFamily="34" charset="0"/>
              <a:cs typeface="Courier"/>
            </a:endParaRPr>
          </a:p>
        </p:txBody>
      </p:sp>
      <p:sp>
        <p:nvSpPr>
          <p:cNvPr id="3" name="Title 2"/>
          <p:cNvSpPr>
            <a:spLocks noGrp="1"/>
          </p:cNvSpPr>
          <p:nvPr>
            <p:ph type="ctrTitle"/>
          </p:nvPr>
        </p:nvSpPr>
        <p:spPr/>
        <p:txBody>
          <a:bodyPr>
            <a:normAutofit/>
          </a:bodyPr>
          <a:lstStyle/>
          <a:p>
            <a:r>
              <a:rPr lang="en-US" dirty="0" smtClean="0"/>
              <a:t>Plastics industry efforts </a:t>
            </a:r>
            <a:r>
              <a:rPr lang="en-US" dirty="0"/>
              <a:t>to </a:t>
            </a:r>
            <a:r>
              <a:rPr lang="en-US" dirty="0" smtClean="0"/>
              <a:t>reduce </a:t>
            </a:r>
            <a:r>
              <a:rPr lang="en-US" dirty="0"/>
              <a:t>marine </a:t>
            </a:r>
            <a:r>
              <a:rPr lang="en-US" dirty="0" smtClean="0"/>
              <a:t>debris</a:t>
            </a:r>
            <a:endParaRPr lang="en-US" dirty="0"/>
          </a:p>
        </p:txBody>
      </p:sp>
    </p:spTree>
    <p:extLst>
      <p:ext uri="{BB962C8B-B14F-4D97-AF65-F5344CB8AC3E}">
        <p14:creationId xmlns:p14="http://schemas.microsoft.com/office/powerpoint/2010/main" val="349278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7" y="0"/>
            <a:ext cx="12186585" cy="6858000"/>
          </a:xfrm>
          <a:prstGeom prst="rect">
            <a:avLst/>
          </a:prstGeom>
        </p:spPr>
      </p:pic>
    </p:spTree>
    <p:extLst>
      <p:ext uri="{BB962C8B-B14F-4D97-AF65-F5344CB8AC3E}">
        <p14:creationId xmlns:p14="http://schemas.microsoft.com/office/powerpoint/2010/main" val="191393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A54DA0E7-84C9-8449-B79E-0FA0A474AC31}"/>
              </a:ext>
            </a:extLst>
          </p:cNvPr>
          <p:cNvSpPr/>
          <p:nvPr/>
        </p:nvSpPr>
        <p:spPr>
          <a:xfrm>
            <a:off x="1" y="1"/>
            <a:ext cx="822960" cy="6858000"/>
          </a:xfrm>
          <a:prstGeom prst="rect">
            <a:avLst/>
          </a:prstGeom>
          <a:gradFill>
            <a:gsLst>
              <a:gs pos="28000">
                <a:srgbClr val="013454">
                  <a:lumMod val="72000"/>
                </a:srgbClr>
              </a:gs>
              <a:gs pos="72000">
                <a:srgbClr val="003356">
                  <a:lumMod val="100000"/>
                </a:srgbClr>
              </a:gs>
              <a:gs pos="100000">
                <a:srgbClr val="046696"/>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 name="Straight Connector 3"/>
          <p:cNvCxnSpPr/>
          <p:nvPr/>
        </p:nvCxnSpPr>
        <p:spPr>
          <a:xfrm flipV="1">
            <a:off x="0" y="1242518"/>
            <a:ext cx="12203575" cy="121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6200000">
            <a:off x="-998855" y="2417667"/>
            <a:ext cx="2726158" cy="400110"/>
          </a:xfrm>
          <a:prstGeom prst="rect">
            <a:avLst/>
          </a:prstGeom>
          <a:noFill/>
        </p:spPr>
        <p:txBody>
          <a:bodyPr wrap="square" rtlCol="0">
            <a:spAutoFit/>
          </a:bodyPr>
          <a:lstStyle/>
          <a:p>
            <a:pPr algn="ctr"/>
            <a:r>
              <a:rPr lang="en-US" sz="2000" b="1" dirty="0">
                <a:solidFill>
                  <a:prstClr val="white"/>
                </a:solidFill>
                <a:cs typeface="Arial" panose="020B0604020202020204" pitchFamily="34" charset="0"/>
              </a:rPr>
              <a:t>Executive Committee</a:t>
            </a:r>
          </a:p>
        </p:txBody>
      </p:sp>
      <p:sp>
        <p:nvSpPr>
          <p:cNvPr id="6" name="TextBox 5"/>
          <p:cNvSpPr txBox="1"/>
          <p:nvPr/>
        </p:nvSpPr>
        <p:spPr>
          <a:xfrm rot="16200000">
            <a:off x="-876575" y="5050814"/>
            <a:ext cx="2508862" cy="400110"/>
          </a:xfrm>
          <a:prstGeom prst="rect">
            <a:avLst/>
          </a:prstGeom>
          <a:noFill/>
        </p:spPr>
        <p:txBody>
          <a:bodyPr wrap="square" rtlCol="0">
            <a:spAutoFit/>
          </a:bodyPr>
          <a:lstStyle/>
          <a:p>
            <a:pPr algn="ctr"/>
            <a:r>
              <a:rPr lang="en-US" sz="2000" b="1" dirty="0">
                <a:solidFill>
                  <a:prstClr val="white"/>
                </a:solidFill>
                <a:cs typeface="Arial" panose="020B0604020202020204" pitchFamily="34" charset="0"/>
              </a:rPr>
              <a:t>Board of Directors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255" y="415928"/>
            <a:ext cx="1947414" cy="50632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220" y="2373215"/>
            <a:ext cx="1072108" cy="54677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925" y="4106952"/>
            <a:ext cx="1143000" cy="64312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3392" y="4030299"/>
            <a:ext cx="685801" cy="68580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5405" y="170191"/>
            <a:ext cx="2000226" cy="990737"/>
          </a:xfrm>
          <a:prstGeom prst="rect">
            <a:avLst/>
          </a:prstGeom>
        </p:spPr>
      </p:pic>
      <p:sp>
        <p:nvSpPr>
          <p:cNvPr id="3" name="TextBox 2"/>
          <p:cNvSpPr txBox="1"/>
          <p:nvPr/>
        </p:nvSpPr>
        <p:spPr>
          <a:xfrm>
            <a:off x="-33625" y="6290853"/>
            <a:ext cx="822961" cy="553998"/>
          </a:xfrm>
          <a:prstGeom prst="rect">
            <a:avLst/>
          </a:prstGeom>
          <a:noFill/>
        </p:spPr>
        <p:txBody>
          <a:bodyPr wrap="square" rtlCol="0">
            <a:spAutoFit/>
          </a:bodyPr>
          <a:lstStyle/>
          <a:p>
            <a:pPr algn="ctr"/>
            <a:r>
              <a:rPr lang="en-US" sz="1000" i="1" dirty="0">
                <a:solidFill>
                  <a:prstClr val="white"/>
                </a:solidFill>
                <a:latin typeface="Arial" panose="020B0604020202020204" pitchFamily="34" charset="0"/>
                <a:cs typeface="Arial" panose="020B0604020202020204" pitchFamily="34" charset="0"/>
              </a:rPr>
              <a:t>As of </a:t>
            </a:r>
            <a:br>
              <a:rPr lang="en-US" sz="1000" i="1" dirty="0">
                <a:solidFill>
                  <a:prstClr val="white"/>
                </a:solidFill>
                <a:latin typeface="Arial" panose="020B0604020202020204" pitchFamily="34" charset="0"/>
                <a:cs typeface="Arial" panose="020B0604020202020204" pitchFamily="34" charset="0"/>
              </a:rPr>
            </a:br>
            <a:r>
              <a:rPr lang="en-US" sz="1000" i="1" dirty="0" smtClean="0">
                <a:solidFill>
                  <a:prstClr val="white"/>
                </a:solidFill>
                <a:latin typeface="Arial" panose="020B0604020202020204" pitchFamily="34" charset="0"/>
                <a:cs typeface="Arial" panose="020B0604020202020204" pitchFamily="34" charset="0"/>
              </a:rPr>
              <a:t>September </a:t>
            </a:r>
            <a:r>
              <a:rPr lang="en-US" sz="1000" i="1" dirty="0">
                <a:solidFill>
                  <a:prstClr val="white"/>
                </a:solidFill>
                <a:latin typeface="Arial" panose="020B0604020202020204" pitchFamily="34" charset="0"/>
                <a:cs typeface="Arial" panose="020B0604020202020204" pitchFamily="34" charset="0"/>
              </a:rPr>
              <a:t>2019</a:t>
            </a:r>
          </a:p>
        </p:txBody>
      </p:sp>
      <p:pic>
        <p:nvPicPr>
          <p:cNvPr id="74754" name="Picture 2" descr="Image result for braskem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4458" y="4198206"/>
            <a:ext cx="1143000" cy="34671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flipV="1">
            <a:off x="-5788" y="3968673"/>
            <a:ext cx="12203575" cy="121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241364" y="432275"/>
            <a:ext cx="1211173" cy="400110"/>
          </a:xfrm>
          <a:prstGeom prst="rect">
            <a:avLst/>
          </a:prstGeom>
          <a:noFill/>
        </p:spPr>
        <p:txBody>
          <a:bodyPr wrap="square" rtlCol="0">
            <a:spAutoFit/>
          </a:bodyPr>
          <a:lstStyle/>
          <a:p>
            <a:pPr algn="ctr"/>
            <a:r>
              <a:rPr lang="en-US" sz="2000" b="1" dirty="0">
                <a:solidFill>
                  <a:prstClr val="white"/>
                </a:solidFill>
                <a:cs typeface="Arial" panose="020B0604020202020204" pitchFamily="34" charset="0"/>
              </a:rPr>
              <a:t>Officers</a:t>
            </a:r>
            <a:endParaRPr lang="en-US" sz="2000" dirty="0">
              <a:solidFill>
                <a:prstClr val="white"/>
              </a:solidFill>
              <a:cs typeface="Arial" panose="020B060402020202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305" y="4763034"/>
            <a:ext cx="1143000" cy="540067"/>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7484" y="4875370"/>
            <a:ext cx="822960" cy="4624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59340" y="1581355"/>
            <a:ext cx="1213794" cy="412690"/>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8847" y="1425108"/>
            <a:ext cx="1029181" cy="628945"/>
          </a:xfrm>
          <a:prstGeom prst="rect">
            <a:avLst/>
          </a:prstGeom>
        </p:spPr>
      </p:pic>
      <p:pic>
        <p:nvPicPr>
          <p:cNvPr id="22" name="Picture 21">
            <a:extLst>
              <a:ext uri="{FF2B5EF4-FFF2-40B4-BE49-F238E27FC236}">
                <a16:creationId xmlns:a16="http://schemas.microsoft.com/office/drawing/2014/main" xmlns="" id="{B56A9544-9D57-B748-9D66-508416E75B7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9603" y="3284657"/>
            <a:ext cx="1458299" cy="383386"/>
          </a:xfrm>
          <a:prstGeom prst="rect">
            <a:avLst/>
          </a:prstGeom>
        </p:spPr>
      </p:pic>
      <p:pic>
        <p:nvPicPr>
          <p:cNvPr id="35" name="Picture 34">
            <a:extLst>
              <a:ext uri="{FF2B5EF4-FFF2-40B4-BE49-F238E27FC236}">
                <a16:creationId xmlns:a16="http://schemas.microsoft.com/office/drawing/2014/main" xmlns="" id="{ACF167AE-F9D8-4244-A0C0-E4DF013E383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40399" b="40400"/>
          <a:stretch/>
        </p:blipFill>
        <p:spPr>
          <a:xfrm>
            <a:off x="1089421" y="5639878"/>
            <a:ext cx="1143000" cy="219456"/>
          </a:xfrm>
          <a:prstGeom prst="rect">
            <a:avLst/>
          </a:prstGeom>
        </p:spPr>
      </p:pic>
      <p:pic>
        <p:nvPicPr>
          <p:cNvPr id="40" name="Picture 39">
            <a:extLst>
              <a:ext uri="{FF2B5EF4-FFF2-40B4-BE49-F238E27FC236}">
                <a16:creationId xmlns:a16="http://schemas.microsoft.com/office/drawing/2014/main" xmlns="" id="{A6DA7C25-27E8-1442-AB93-2454197BF2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8983" y="5382350"/>
            <a:ext cx="867354" cy="867354"/>
          </a:xfrm>
          <a:prstGeom prst="rect">
            <a:avLst/>
          </a:prstGeom>
        </p:spPr>
      </p:pic>
      <p:pic>
        <p:nvPicPr>
          <p:cNvPr id="43" name="Picture 42">
            <a:extLst>
              <a:ext uri="{FF2B5EF4-FFF2-40B4-BE49-F238E27FC236}">
                <a16:creationId xmlns:a16="http://schemas.microsoft.com/office/drawing/2014/main" xmlns="" id="{543B2943-71AF-2F41-A588-ACFC8D0AAF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28320" y="2318123"/>
            <a:ext cx="1371600" cy="515097"/>
          </a:xfrm>
          <a:prstGeom prst="rect">
            <a:avLst/>
          </a:prstGeom>
        </p:spPr>
      </p:pic>
      <p:pic>
        <p:nvPicPr>
          <p:cNvPr id="27" name="Picture 26">
            <a:extLst>
              <a:ext uri="{FF2B5EF4-FFF2-40B4-BE49-F238E27FC236}">
                <a16:creationId xmlns:a16="http://schemas.microsoft.com/office/drawing/2014/main" xmlns="" id="{67C97EA1-F6F8-9B4F-BF1B-0B747484368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13979"/>
          <a:stretch/>
        </p:blipFill>
        <p:spPr>
          <a:xfrm>
            <a:off x="9211239" y="4765989"/>
            <a:ext cx="889851" cy="786582"/>
          </a:xfrm>
          <a:prstGeom prst="rect">
            <a:avLst/>
          </a:prstGeom>
        </p:spPr>
      </p:pic>
      <p:pic>
        <p:nvPicPr>
          <p:cNvPr id="28" name="Picture 27">
            <a:extLst>
              <a:ext uri="{FF2B5EF4-FFF2-40B4-BE49-F238E27FC236}">
                <a16:creationId xmlns:a16="http://schemas.microsoft.com/office/drawing/2014/main" xmlns="" id="{D5F182E2-231A-E644-87B9-BE52B1C09F9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6681" y="1481980"/>
            <a:ext cx="1190854" cy="593324"/>
          </a:xfrm>
          <a:prstGeom prst="rect">
            <a:avLst/>
          </a:prstGeom>
        </p:spPr>
      </p:pic>
      <p:pic>
        <p:nvPicPr>
          <p:cNvPr id="33" name="Picture 32">
            <a:extLst>
              <a:ext uri="{FF2B5EF4-FFF2-40B4-BE49-F238E27FC236}">
                <a16:creationId xmlns:a16="http://schemas.microsoft.com/office/drawing/2014/main" xmlns="" id="{85DCC6E9-1070-5241-8535-C3A9CF0AA3A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44446" y="1461739"/>
            <a:ext cx="1147815" cy="597821"/>
          </a:xfrm>
          <a:prstGeom prst="rect">
            <a:avLst/>
          </a:prstGeom>
        </p:spPr>
      </p:pic>
      <p:pic>
        <p:nvPicPr>
          <p:cNvPr id="37" name="Picture 36">
            <a:extLst>
              <a:ext uri="{FF2B5EF4-FFF2-40B4-BE49-F238E27FC236}">
                <a16:creationId xmlns:a16="http://schemas.microsoft.com/office/drawing/2014/main" xmlns="" id="{BE344113-0ACD-504A-926E-E1E7424DFAA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63574" y="1682010"/>
            <a:ext cx="1442474" cy="288495"/>
          </a:xfrm>
          <a:prstGeom prst="rect">
            <a:avLst/>
          </a:prstGeom>
        </p:spPr>
      </p:pic>
      <p:pic>
        <p:nvPicPr>
          <p:cNvPr id="41" name="Picture 40">
            <a:extLst>
              <a:ext uri="{FF2B5EF4-FFF2-40B4-BE49-F238E27FC236}">
                <a16:creationId xmlns:a16="http://schemas.microsoft.com/office/drawing/2014/main" xmlns="" id="{BB2E9483-60BF-234C-B5E1-99FC380144A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51129" y="170191"/>
            <a:ext cx="924278" cy="924278"/>
          </a:xfrm>
          <a:prstGeom prst="rect">
            <a:avLst/>
          </a:prstGeom>
        </p:spPr>
      </p:pic>
      <p:pic>
        <p:nvPicPr>
          <p:cNvPr id="44" name="Picture 43">
            <a:extLst>
              <a:ext uri="{FF2B5EF4-FFF2-40B4-BE49-F238E27FC236}">
                <a16:creationId xmlns:a16="http://schemas.microsoft.com/office/drawing/2014/main" xmlns="" id="{8FB8E903-28F8-9243-B4F6-A63A1C861D4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94458" y="2932012"/>
            <a:ext cx="914400" cy="914400"/>
          </a:xfrm>
          <a:prstGeom prst="rect">
            <a:avLst/>
          </a:prstGeom>
        </p:spPr>
      </p:pic>
      <p:pic>
        <p:nvPicPr>
          <p:cNvPr id="46" name="Picture 45">
            <a:extLst>
              <a:ext uri="{FF2B5EF4-FFF2-40B4-BE49-F238E27FC236}">
                <a16:creationId xmlns:a16="http://schemas.microsoft.com/office/drawing/2014/main" xmlns="" id="{8BD3AF6E-9ADF-5D43-ACE8-6142C2A522A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66481" y="5710309"/>
            <a:ext cx="1051560" cy="363664"/>
          </a:xfrm>
          <a:prstGeom prst="rect">
            <a:avLst/>
          </a:prstGeom>
        </p:spPr>
      </p:pic>
      <p:pic>
        <p:nvPicPr>
          <p:cNvPr id="48" name="Picture 47">
            <a:extLst>
              <a:ext uri="{FF2B5EF4-FFF2-40B4-BE49-F238E27FC236}">
                <a16:creationId xmlns:a16="http://schemas.microsoft.com/office/drawing/2014/main" xmlns="" id="{72E8137D-52A7-024F-96F5-0711B92414C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389701" y="6388875"/>
            <a:ext cx="1861560" cy="274063"/>
          </a:xfrm>
          <a:prstGeom prst="rect">
            <a:avLst/>
          </a:prstGeom>
        </p:spPr>
      </p:pic>
      <p:pic>
        <p:nvPicPr>
          <p:cNvPr id="50" name="Picture 49">
            <a:extLst>
              <a:ext uri="{FF2B5EF4-FFF2-40B4-BE49-F238E27FC236}">
                <a16:creationId xmlns:a16="http://schemas.microsoft.com/office/drawing/2014/main" xmlns="" id="{B1C9A9D1-9AB6-EB4D-8804-8CE3F9FA090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927241" y="3195432"/>
            <a:ext cx="1578233" cy="553406"/>
          </a:xfrm>
          <a:prstGeom prst="rect">
            <a:avLst/>
          </a:prstGeom>
        </p:spPr>
      </p:pic>
      <p:pic>
        <p:nvPicPr>
          <p:cNvPr id="52" name="Picture 51">
            <a:extLst>
              <a:ext uri="{FF2B5EF4-FFF2-40B4-BE49-F238E27FC236}">
                <a16:creationId xmlns:a16="http://schemas.microsoft.com/office/drawing/2014/main" xmlns="" id="{7C266203-997A-1743-A0BC-BFE0528EB8E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59337" y="4066526"/>
            <a:ext cx="1005840" cy="546157"/>
          </a:xfrm>
          <a:prstGeom prst="rect">
            <a:avLst/>
          </a:prstGeom>
        </p:spPr>
      </p:pic>
      <p:pic>
        <p:nvPicPr>
          <p:cNvPr id="54" name="Picture 53">
            <a:extLst>
              <a:ext uri="{FF2B5EF4-FFF2-40B4-BE49-F238E27FC236}">
                <a16:creationId xmlns:a16="http://schemas.microsoft.com/office/drawing/2014/main" xmlns="" id="{FCFDECC7-F1E9-B249-860D-BEFF6A34133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37150" y="5672782"/>
            <a:ext cx="1080136" cy="320040"/>
          </a:xfrm>
          <a:prstGeom prst="rect">
            <a:avLst/>
          </a:prstGeom>
        </p:spPr>
      </p:pic>
      <p:pic>
        <p:nvPicPr>
          <p:cNvPr id="39" name="Picture 38">
            <a:extLst>
              <a:ext uri="{FF2B5EF4-FFF2-40B4-BE49-F238E27FC236}">
                <a16:creationId xmlns:a16="http://schemas.microsoft.com/office/drawing/2014/main" xmlns="" id="{F6ACD450-9E9C-4947-81C6-C091636BA18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597552" y="5618744"/>
            <a:ext cx="1143000" cy="373224"/>
          </a:xfrm>
          <a:prstGeom prst="rect">
            <a:avLst/>
          </a:prstGeom>
        </p:spPr>
      </p:pic>
      <p:pic>
        <p:nvPicPr>
          <p:cNvPr id="42" name="Picture 41">
            <a:extLst>
              <a:ext uri="{FF2B5EF4-FFF2-40B4-BE49-F238E27FC236}">
                <a16:creationId xmlns:a16="http://schemas.microsoft.com/office/drawing/2014/main" xmlns="" id="{0FF3D139-E27F-5B4B-BF72-DF0083ADE5E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96681" y="2410765"/>
            <a:ext cx="1882355" cy="316699"/>
          </a:xfrm>
          <a:prstGeom prst="rect">
            <a:avLst/>
          </a:prstGeom>
        </p:spPr>
      </p:pic>
      <p:pic>
        <p:nvPicPr>
          <p:cNvPr id="38" name="Picture 37">
            <a:extLst>
              <a:ext uri="{FF2B5EF4-FFF2-40B4-BE49-F238E27FC236}">
                <a16:creationId xmlns:a16="http://schemas.microsoft.com/office/drawing/2014/main" xmlns="" id="{8D99D83D-6D83-404A-91B0-DF820A06F0F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38028" y="2201268"/>
            <a:ext cx="1600200" cy="641634"/>
          </a:xfrm>
          <a:prstGeom prst="rect">
            <a:avLst/>
          </a:prstGeom>
        </p:spPr>
      </p:pic>
      <p:pic>
        <p:nvPicPr>
          <p:cNvPr id="47" name="Picture 46">
            <a:extLst>
              <a:ext uri="{FF2B5EF4-FFF2-40B4-BE49-F238E27FC236}">
                <a16:creationId xmlns:a16="http://schemas.microsoft.com/office/drawing/2014/main" xmlns="" id="{9BB76226-0C62-D344-AAF8-9EA80FCFC6A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597552" y="6273146"/>
            <a:ext cx="1143000" cy="364807"/>
          </a:xfrm>
          <a:prstGeom prst="rect">
            <a:avLst/>
          </a:prstGeom>
        </p:spPr>
      </p:pic>
      <p:pic>
        <p:nvPicPr>
          <p:cNvPr id="2" name="Picture 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728647" y="3333688"/>
            <a:ext cx="1567849" cy="276894"/>
          </a:xfrm>
          <a:prstGeom prst="rect">
            <a:avLst/>
          </a:prstGeom>
        </p:spPr>
      </p:pic>
      <p:pic>
        <p:nvPicPr>
          <p:cNvPr id="9" name="Picture 8">
            <a:extLst>
              <a:ext uri="{FF2B5EF4-FFF2-40B4-BE49-F238E27FC236}">
                <a16:creationId xmlns:a16="http://schemas.microsoft.com/office/drawing/2014/main" xmlns="" id="{3583F25F-2457-6A45-BA34-F6FEC1FD7C3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064299" y="6164751"/>
            <a:ext cx="789096" cy="473202"/>
          </a:xfrm>
          <a:prstGeom prst="rect">
            <a:avLst/>
          </a:prstGeom>
        </p:spPr>
      </p:pic>
      <p:pic>
        <p:nvPicPr>
          <p:cNvPr id="15" name="Picture 14">
            <a:extLst>
              <a:ext uri="{FF2B5EF4-FFF2-40B4-BE49-F238E27FC236}">
                <a16:creationId xmlns:a16="http://schemas.microsoft.com/office/drawing/2014/main" xmlns="" id="{F0D8E9E0-542A-3A49-9BEB-F6C36519A093}"/>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899020" y="6337761"/>
            <a:ext cx="904546" cy="411157"/>
          </a:xfrm>
          <a:prstGeom prst="rect">
            <a:avLst/>
          </a:prstGeom>
        </p:spPr>
      </p:pic>
      <p:pic>
        <p:nvPicPr>
          <p:cNvPr id="23" name="Picture 22">
            <a:extLst>
              <a:ext uri="{FF2B5EF4-FFF2-40B4-BE49-F238E27FC236}">
                <a16:creationId xmlns:a16="http://schemas.microsoft.com/office/drawing/2014/main" xmlns="" id="{CC4E5E09-63E3-534A-A780-917B49F1646F}"/>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314922" y="5992822"/>
            <a:ext cx="730568" cy="802305"/>
          </a:xfrm>
          <a:prstGeom prst="rect">
            <a:avLst/>
          </a:prstGeom>
        </p:spPr>
      </p:pic>
      <p:pic>
        <p:nvPicPr>
          <p:cNvPr id="25" name="Picture 24">
            <a:extLst>
              <a:ext uri="{FF2B5EF4-FFF2-40B4-BE49-F238E27FC236}">
                <a16:creationId xmlns:a16="http://schemas.microsoft.com/office/drawing/2014/main" xmlns="" id="{C0B44213-A751-384E-A6BB-112C923C91A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498675" y="6236716"/>
            <a:ext cx="1198524" cy="527652"/>
          </a:xfrm>
          <a:prstGeom prst="rect">
            <a:avLst/>
          </a:prstGeom>
        </p:spPr>
      </p:pic>
      <p:pic>
        <p:nvPicPr>
          <p:cNvPr id="32" name="Picture 31">
            <a:extLst>
              <a:ext uri="{FF2B5EF4-FFF2-40B4-BE49-F238E27FC236}">
                <a16:creationId xmlns:a16="http://schemas.microsoft.com/office/drawing/2014/main" xmlns="" id="{D69C164B-3CCD-3F46-80AA-E971C0CCBD3C}"/>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0507707" y="4007277"/>
            <a:ext cx="1192213" cy="842477"/>
          </a:xfrm>
          <a:prstGeom prst="rect">
            <a:avLst/>
          </a:prstGeom>
        </p:spPr>
      </p:pic>
      <p:pic>
        <p:nvPicPr>
          <p:cNvPr id="53" name="Picture 52">
            <a:extLst>
              <a:ext uri="{FF2B5EF4-FFF2-40B4-BE49-F238E27FC236}">
                <a16:creationId xmlns:a16="http://schemas.microsoft.com/office/drawing/2014/main" xmlns="" id="{F38B24D4-21FD-D740-84F1-7F16B041A8A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025736" y="4818934"/>
            <a:ext cx="902964" cy="508335"/>
          </a:xfrm>
          <a:prstGeom prst="rect">
            <a:avLst/>
          </a:prstGeom>
        </p:spPr>
      </p:pic>
      <p:pic>
        <p:nvPicPr>
          <p:cNvPr id="56" name="Picture 55">
            <a:extLst>
              <a:ext uri="{FF2B5EF4-FFF2-40B4-BE49-F238E27FC236}">
                <a16:creationId xmlns:a16="http://schemas.microsoft.com/office/drawing/2014/main" xmlns="" id="{08BF3545-698E-9A44-A4DD-467D843C663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671958" y="4905956"/>
            <a:ext cx="1141145" cy="453219"/>
          </a:xfrm>
          <a:prstGeom prst="rect">
            <a:avLst/>
          </a:prstGeom>
        </p:spPr>
      </p:pic>
      <p:pic>
        <p:nvPicPr>
          <p:cNvPr id="8" name="Picture 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818964" y="4229253"/>
            <a:ext cx="1421757" cy="356147"/>
          </a:xfrm>
          <a:prstGeom prst="rect">
            <a:avLst/>
          </a:prstGeom>
        </p:spPr>
      </p:pic>
      <p:pic>
        <p:nvPicPr>
          <p:cNvPr id="12" name="Picture 1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671958" y="5618744"/>
            <a:ext cx="1242623" cy="428116"/>
          </a:xfrm>
          <a:prstGeom prst="rect">
            <a:avLst/>
          </a:prstGeom>
        </p:spPr>
      </p:pic>
      <p:pic>
        <p:nvPicPr>
          <p:cNvPr id="51" name="Picture 50"/>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579128" y="5022484"/>
            <a:ext cx="1463040" cy="329909"/>
          </a:xfrm>
          <a:prstGeom prst="rect">
            <a:avLst/>
          </a:prstGeom>
        </p:spPr>
      </p:pic>
      <p:pic>
        <p:nvPicPr>
          <p:cNvPr id="19" name="Picture 1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604845" y="4892733"/>
            <a:ext cx="1356046" cy="350446"/>
          </a:xfrm>
          <a:prstGeom prst="rect">
            <a:avLst/>
          </a:prstGeom>
        </p:spPr>
      </p:pic>
    </p:spTree>
    <p:extLst>
      <p:ext uri="{BB962C8B-B14F-4D97-AF65-F5344CB8AC3E}">
        <p14:creationId xmlns:p14="http://schemas.microsoft.com/office/powerpoint/2010/main" val="3234051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 xmlns:a16="http://schemas.microsoft.com/office/drawing/2014/main" id="{7BE683D6-FB5D-4B45-88F3-187769D00637}"/>
              </a:ext>
            </a:extLst>
          </p:cNvPr>
          <p:cNvSpPr/>
          <p:nvPr/>
        </p:nvSpPr>
        <p:spPr>
          <a:xfrm>
            <a:off x="266700" y="1426559"/>
            <a:ext cx="11633200" cy="1949068"/>
          </a:xfrm>
          <a:prstGeom prst="rect">
            <a:avLst/>
          </a:prstGeom>
          <a:noFill/>
          <a:ln w="19050" cap="rnd" cmpd="sng" algn="ctr">
            <a:solidFill>
              <a:srgbClr val="E86A5C"/>
            </a:solidFill>
            <a:prstDash val="solid"/>
            <a:round/>
            <a:headEnd type="none" w="med" len="med"/>
            <a:tailEnd type="none" w="med" len="med"/>
          </a:ln>
          <a:extLst>
            <a:ext uri="{909E8E84-426E-40DD-AFC4-6F175D3DCCD1}">
              <a14:hiddenFill xmlns:a14="http://schemas.microsoft.com/office/drawing/2010/main">
                <a:solidFill>
                  <a:srgbClr val="1B1A5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aphicFrame>
        <p:nvGraphicFramePr>
          <p:cNvPr id="22" name="Object 2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Title 2"/>
          <p:cNvSpPr>
            <a:spLocks noGrp="1"/>
          </p:cNvSpPr>
          <p:nvPr>
            <p:ph type="title"/>
          </p:nvPr>
        </p:nvSpPr>
        <p:spPr>
          <a:xfrm>
            <a:off x="838200" y="516707"/>
            <a:ext cx="10515600" cy="830997"/>
          </a:xfrm>
          <a:prstGeom prst="rect">
            <a:avLst/>
          </a:prstGeom>
        </p:spPr>
        <p:txBody>
          <a:bodyPr wrap="square">
            <a:spAutoFit/>
          </a:bodyPr>
          <a:lstStyle/>
          <a:p>
            <a:pPr algn="ctr">
              <a:lnSpc>
                <a:spcPct val="100000"/>
              </a:lnSpc>
              <a:spcBef>
                <a:spcPts val="0"/>
              </a:spcBef>
            </a:pPr>
            <a:r>
              <a:rPr lang="en-US" sz="4800" b="1" dirty="0">
                <a:latin typeface="Trebuchet MS" panose="020B0603020202020204" pitchFamily="34" charset="0"/>
              </a:rPr>
              <a:t>Alliance</a:t>
            </a:r>
            <a:r>
              <a:rPr lang="en-US" b="1" dirty="0">
                <a:latin typeface="Trebuchet MS" panose="020B0603020202020204" pitchFamily="34" charset="0"/>
              </a:rPr>
              <a:t> to End Plastic Waste</a:t>
            </a:r>
            <a:endParaRPr lang="en-US" sz="2000" i="1" dirty="0">
              <a:latin typeface="Trebuchet MS" panose="020B0603020202020204" pitchFamily="34" charset="0"/>
            </a:endParaRPr>
          </a:p>
        </p:txBody>
      </p:sp>
      <p:sp>
        <p:nvSpPr>
          <p:cNvPr id="62" name="Rectangle 61">
            <a:extLst>
              <a:ext uri="{FF2B5EF4-FFF2-40B4-BE49-F238E27FC236}">
                <a16:creationId xmlns="" xmlns:a16="http://schemas.microsoft.com/office/drawing/2014/main" id="{D854EB42-3CC2-AF4E-8CDB-30959C596D79}"/>
              </a:ext>
            </a:extLst>
          </p:cNvPr>
          <p:cNvSpPr/>
          <p:nvPr/>
        </p:nvSpPr>
        <p:spPr>
          <a:xfrm>
            <a:off x="266699" y="1687510"/>
            <a:ext cx="11633202" cy="1684768"/>
          </a:xfrm>
          <a:prstGeom prst="rect">
            <a:avLst/>
          </a:prstGeom>
          <a:solidFill>
            <a:srgbClr val="E86A5C"/>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pic>
        <p:nvPicPr>
          <p:cNvPr id="67" name="Picture 66">
            <a:extLst>
              <a:ext uri="{FF2B5EF4-FFF2-40B4-BE49-F238E27FC236}">
                <a16:creationId xmlns="" xmlns:a16="http://schemas.microsoft.com/office/drawing/2014/main" id="{C97A226D-ED5D-604B-9718-2E16C5E16A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1376" y="1829119"/>
            <a:ext cx="953725" cy="1068172"/>
          </a:xfrm>
          <a:prstGeom prst="rect">
            <a:avLst/>
          </a:prstGeom>
        </p:spPr>
      </p:pic>
      <p:pic>
        <p:nvPicPr>
          <p:cNvPr id="68" name="Picture 67">
            <a:extLst>
              <a:ext uri="{FF2B5EF4-FFF2-40B4-BE49-F238E27FC236}">
                <a16:creationId xmlns="" xmlns:a16="http://schemas.microsoft.com/office/drawing/2014/main" id="{261A5C0F-E38E-234A-9865-4CE776ECF73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212614" y="1807108"/>
            <a:ext cx="1079097" cy="1112195"/>
          </a:xfrm>
          <a:prstGeom prst="rect">
            <a:avLst/>
          </a:prstGeom>
        </p:spPr>
      </p:pic>
      <p:pic>
        <p:nvPicPr>
          <p:cNvPr id="69" name="Picture 68">
            <a:extLst>
              <a:ext uri="{FF2B5EF4-FFF2-40B4-BE49-F238E27FC236}">
                <a16:creationId xmlns="" xmlns:a16="http://schemas.microsoft.com/office/drawing/2014/main" id="{1CD2D560-83D0-6146-8091-718BA676E97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252336" y="1837707"/>
            <a:ext cx="1079097" cy="1112195"/>
          </a:xfrm>
          <a:prstGeom prst="rect">
            <a:avLst/>
          </a:prstGeom>
        </p:spPr>
      </p:pic>
      <p:cxnSp>
        <p:nvCxnSpPr>
          <p:cNvPr id="73" name="Straight Connector 72">
            <a:extLst>
              <a:ext uri="{FF2B5EF4-FFF2-40B4-BE49-F238E27FC236}">
                <a16:creationId xmlns="" xmlns:a16="http://schemas.microsoft.com/office/drawing/2014/main" id="{46EFB39F-0611-7B40-945B-3D8681916E5F}"/>
              </a:ext>
            </a:extLst>
          </p:cNvPr>
          <p:cNvCxnSpPr>
            <a:cxnSpLocks/>
          </p:cNvCxnSpPr>
          <p:nvPr/>
        </p:nvCxnSpPr>
        <p:spPr>
          <a:xfrm>
            <a:off x="3229718" y="3724616"/>
            <a:ext cx="0" cy="2365065"/>
          </a:xfrm>
          <a:prstGeom prst="line">
            <a:avLst/>
          </a:prstGeom>
          <a:ln w="19050" cap="sq" cmpd="sng">
            <a:solidFill>
              <a:srgbClr val="E86A5C"/>
            </a:solidFill>
            <a:prstDash val="solid"/>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9AE1A3B-9B1E-354C-A9BD-EA288E31B3B1}"/>
              </a:ext>
            </a:extLst>
          </p:cNvPr>
          <p:cNvCxnSpPr>
            <a:cxnSpLocks/>
          </p:cNvCxnSpPr>
          <p:nvPr/>
        </p:nvCxnSpPr>
        <p:spPr>
          <a:xfrm flipV="1">
            <a:off x="6271673" y="1690858"/>
            <a:ext cx="0" cy="1727050"/>
          </a:xfrm>
          <a:prstGeom prst="line">
            <a:avLst/>
          </a:prstGeom>
          <a:ln w="222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BF4E9CEF-301D-5540-B3CB-96A2384C283A}"/>
              </a:ext>
            </a:extLst>
          </p:cNvPr>
          <p:cNvCxnSpPr>
            <a:cxnSpLocks/>
          </p:cNvCxnSpPr>
          <p:nvPr/>
        </p:nvCxnSpPr>
        <p:spPr>
          <a:xfrm flipV="1">
            <a:off x="9230773" y="1690858"/>
            <a:ext cx="0" cy="1727050"/>
          </a:xfrm>
          <a:prstGeom prst="line">
            <a:avLst/>
          </a:prstGeom>
          <a:ln w="222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5D4728C3-95FC-F54C-BBDD-E2F6F3F59CD7}"/>
              </a:ext>
            </a:extLst>
          </p:cNvPr>
          <p:cNvCxnSpPr>
            <a:cxnSpLocks/>
          </p:cNvCxnSpPr>
          <p:nvPr/>
        </p:nvCxnSpPr>
        <p:spPr>
          <a:xfrm flipV="1">
            <a:off x="3223673" y="1690858"/>
            <a:ext cx="0" cy="1794862"/>
          </a:xfrm>
          <a:prstGeom prst="line">
            <a:avLst/>
          </a:prstGeom>
          <a:ln w="222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4339782" y="1355256"/>
            <a:ext cx="3673030" cy="323165"/>
          </a:xfrm>
          <a:prstGeom prst="rect">
            <a:avLst/>
          </a:prstGeom>
          <a:solidFill>
            <a:srgbClr val="003356"/>
          </a:solidFill>
          <a:ln w="38100">
            <a:solidFill>
              <a:schemeClr val="bg1"/>
            </a:solidFill>
          </a:ln>
        </p:spPr>
        <p:txBody>
          <a:bodyPr wrap="square" rtlCol="0">
            <a:spAutoFit/>
          </a:bodyPr>
          <a:lstStyle/>
          <a:p>
            <a:pPr algn="ctr"/>
            <a:r>
              <a:rPr lang="en-US" sz="1500" spc="300" dirty="0">
                <a:solidFill>
                  <a:prstClr val="white"/>
                </a:solidFill>
                <a:latin typeface="Trebuchet MS" panose="020B0603020202020204" pitchFamily="34" charset="0"/>
              </a:rPr>
              <a:t>FOUR PART STRATEGY</a:t>
            </a:r>
          </a:p>
        </p:txBody>
      </p:sp>
      <p:sp>
        <p:nvSpPr>
          <p:cNvPr id="63" name="Rectangle 62">
            <a:extLst>
              <a:ext uri="{FF2B5EF4-FFF2-40B4-BE49-F238E27FC236}">
                <a16:creationId xmlns="" xmlns:a16="http://schemas.microsoft.com/office/drawing/2014/main" id="{ECB0BFFB-4E98-7B40-847A-81DF5316C370}"/>
              </a:ext>
            </a:extLst>
          </p:cNvPr>
          <p:cNvSpPr/>
          <p:nvPr/>
        </p:nvSpPr>
        <p:spPr>
          <a:xfrm>
            <a:off x="3633104" y="3017194"/>
            <a:ext cx="2331381" cy="230832"/>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800"/>
              </a:spcAft>
              <a:buSzPct val="100000"/>
            </a:pPr>
            <a:r>
              <a:rPr lang="en-US" sz="1500" b="1" spc="600" dirty="0">
                <a:solidFill>
                  <a:prstClr val="white"/>
                </a:solidFill>
                <a:latin typeface="Trebuchet MS" panose="020B0603020202020204" pitchFamily="34" charset="0"/>
              </a:rPr>
              <a:t>INNOVATION</a:t>
            </a:r>
          </a:p>
        </p:txBody>
      </p:sp>
      <p:sp>
        <p:nvSpPr>
          <p:cNvPr id="64" name="Rectangle 63">
            <a:extLst>
              <a:ext uri="{FF2B5EF4-FFF2-40B4-BE49-F238E27FC236}">
                <a16:creationId xmlns="" xmlns:a16="http://schemas.microsoft.com/office/drawing/2014/main" id="{713E52F2-BBDF-C240-8CCA-5E4AC3013DC5}"/>
              </a:ext>
            </a:extLst>
          </p:cNvPr>
          <p:cNvSpPr/>
          <p:nvPr/>
        </p:nvSpPr>
        <p:spPr>
          <a:xfrm>
            <a:off x="9585636" y="3016681"/>
            <a:ext cx="2040363" cy="230832"/>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800"/>
              </a:spcAft>
              <a:buSzPct val="100000"/>
            </a:pPr>
            <a:r>
              <a:rPr lang="en-US" sz="1500" b="1" spc="600" dirty="0">
                <a:solidFill>
                  <a:prstClr val="white"/>
                </a:solidFill>
                <a:latin typeface="Trebuchet MS" panose="020B0603020202020204" pitchFamily="34" charset="0"/>
              </a:rPr>
              <a:t>CLEAN UP</a:t>
            </a:r>
          </a:p>
        </p:txBody>
      </p:sp>
      <p:sp>
        <p:nvSpPr>
          <p:cNvPr id="65" name="Rectangle 64">
            <a:extLst>
              <a:ext uri="{FF2B5EF4-FFF2-40B4-BE49-F238E27FC236}">
                <a16:creationId xmlns="" xmlns:a16="http://schemas.microsoft.com/office/drawing/2014/main" id="{9B38B04E-CDFE-DC41-82FA-8DF4933702D8}"/>
              </a:ext>
            </a:extLst>
          </p:cNvPr>
          <p:cNvSpPr/>
          <p:nvPr/>
        </p:nvSpPr>
        <p:spPr>
          <a:xfrm>
            <a:off x="6525237" y="3027401"/>
            <a:ext cx="2528105" cy="230832"/>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800"/>
              </a:spcAft>
              <a:buSzPct val="100000"/>
            </a:pPr>
            <a:r>
              <a:rPr lang="en-US" sz="1500" b="1" spc="600" dirty="0">
                <a:solidFill>
                  <a:prstClr val="white"/>
                </a:solidFill>
                <a:latin typeface="Trebuchet MS" panose="020B0603020202020204" pitchFamily="34" charset="0"/>
              </a:rPr>
              <a:t>EDUCATION </a:t>
            </a:r>
          </a:p>
        </p:txBody>
      </p:sp>
      <p:pic>
        <p:nvPicPr>
          <p:cNvPr id="70" name="Picture 69">
            <a:extLst>
              <a:ext uri="{FF2B5EF4-FFF2-40B4-BE49-F238E27FC236}">
                <a16:creationId xmlns="" xmlns:a16="http://schemas.microsoft.com/office/drawing/2014/main" id="{81D937FF-0135-3C4C-AD1A-B210C7D3EA1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2610"/>
          <a:stretch/>
        </p:blipFill>
        <p:spPr>
          <a:xfrm>
            <a:off x="10005863" y="1768490"/>
            <a:ext cx="1118948" cy="1112195"/>
          </a:xfrm>
          <a:prstGeom prst="rect">
            <a:avLst/>
          </a:prstGeom>
        </p:spPr>
      </p:pic>
      <p:sp>
        <p:nvSpPr>
          <p:cNvPr id="66" name="Rectangle 65">
            <a:extLst>
              <a:ext uri="{FF2B5EF4-FFF2-40B4-BE49-F238E27FC236}">
                <a16:creationId xmlns="" xmlns:a16="http://schemas.microsoft.com/office/drawing/2014/main" id="{6BC7B443-7151-E94F-A6DA-0A56F919E3B4}"/>
              </a:ext>
            </a:extLst>
          </p:cNvPr>
          <p:cNvSpPr/>
          <p:nvPr/>
        </p:nvSpPr>
        <p:spPr>
          <a:xfrm>
            <a:off x="358219" y="3029894"/>
            <a:ext cx="2834199" cy="230832"/>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800"/>
              </a:spcAft>
              <a:buSzPct val="100000"/>
            </a:pPr>
            <a:r>
              <a:rPr lang="en-US" sz="1500" b="1" spc="600" dirty="0">
                <a:solidFill>
                  <a:prstClr val="white"/>
                </a:solidFill>
                <a:latin typeface="Trebuchet MS" panose="020B0603020202020204" pitchFamily="34" charset="0"/>
              </a:rPr>
              <a:t>INFRASTRUCTURE</a:t>
            </a:r>
          </a:p>
        </p:txBody>
      </p:sp>
      <p:sp>
        <p:nvSpPr>
          <p:cNvPr id="31" name="Rectangle 30">
            <a:extLst>
              <a:ext uri="{FF2B5EF4-FFF2-40B4-BE49-F238E27FC236}">
                <a16:creationId xmlns="" xmlns:a16="http://schemas.microsoft.com/office/drawing/2014/main" id="{AE967C6C-EAFE-0943-A791-8B8F0B42F9AF}"/>
              </a:ext>
            </a:extLst>
          </p:cNvPr>
          <p:cNvSpPr/>
          <p:nvPr/>
        </p:nvSpPr>
        <p:spPr>
          <a:xfrm>
            <a:off x="358220" y="3894518"/>
            <a:ext cx="2660976" cy="1661993"/>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1800"/>
              </a:spcAft>
              <a:buSzPct val="100000"/>
            </a:pPr>
            <a:r>
              <a:rPr lang="en-US" dirty="0">
                <a:solidFill>
                  <a:schemeClr val="tx1"/>
                </a:solidFill>
                <a:latin typeface="Trebuchet MS" panose="020B0603020202020204" pitchFamily="34" charset="0"/>
              </a:rPr>
              <a:t>Infrastructure Development to collect and manage plastic waste, and increase recycling in areas of </a:t>
            </a:r>
            <a:br>
              <a:rPr lang="en-US" dirty="0">
                <a:solidFill>
                  <a:schemeClr val="tx1"/>
                </a:solidFill>
                <a:latin typeface="Trebuchet MS" panose="020B0603020202020204" pitchFamily="34" charset="0"/>
              </a:rPr>
            </a:br>
            <a:r>
              <a:rPr lang="en-US" dirty="0">
                <a:solidFill>
                  <a:schemeClr val="tx1"/>
                </a:solidFill>
                <a:latin typeface="Trebuchet MS" panose="020B0603020202020204" pitchFamily="34" charset="0"/>
              </a:rPr>
              <a:t>greatest need.</a:t>
            </a:r>
            <a:endParaRPr lang="en-US" dirty="0">
              <a:solidFill>
                <a:srgbClr val="000000"/>
              </a:solidFill>
              <a:latin typeface="Trebuchet MS" panose="020B0603020202020204" pitchFamily="34" charset="0"/>
            </a:endParaRPr>
          </a:p>
        </p:txBody>
      </p:sp>
      <p:sp>
        <p:nvSpPr>
          <p:cNvPr id="32" name="Rectangle 31">
            <a:extLst>
              <a:ext uri="{FF2B5EF4-FFF2-40B4-BE49-F238E27FC236}">
                <a16:creationId xmlns="" xmlns:a16="http://schemas.microsoft.com/office/drawing/2014/main" id="{C21C8FCB-B308-5D40-9C1A-BFE9C6C494E6}"/>
              </a:ext>
            </a:extLst>
          </p:cNvPr>
          <p:cNvSpPr/>
          <p:nvPr/>
        </p:nvSpPr>
        <p:spPr>
          <a:xfrm>
            <a:off x="3475133" y="3894518"/>
            <a:ext cx="2620865" cy="1938992"/>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solidFill>
                  <a:schemeClr val="tx1"/>
                </a:solidFill>
                <a:latin typeface="Trebuchet MS" panose="020B0603020202020204" pitchFamily="34" charset="0"/>
              </a:rPr>
              <a:t>Innovation to advance and bring to scale new technologies that make recycling and recovering plastics easier and create value from all post-use plastics.</a:t>
            </a:r>
            <a:endParaRPr lang="en-US" dirty="0">
              <a:solidFill>
                <a:srgbClr val="000000"/>
              </a:solidFill>
              <a:latin typeface="Trebuchet MS" panose="020B0603020202020204" pitchFamily="34" charset="0"/>
            </a:endParaRPr>
          </a:p>
        </p:txBody>
      </p:sp>
      <p:sp>
        <p:nvSpPr>
          <p:cNvPr id="33" name="Rectangle 32">
            <a:extLst>
              <a:ext uri="{FF2B5EF4-FFF2-40B4-BE49-F238E27FC236}">
                <a16:creationId xmlns="" xmlns:a16="http://schemas.microsoft.com/office/drawing/2014/main" id="{65189A1C-8EAA-DB44-BB98-5C00BBF819D4}"/>
              </a:ext>
            </a:extLst>
          </p:cNvPr>
          <p:cNvSpPr/>
          <p:nvPr/>
        </p:nvSpPr>
        <p:spPr>
          <a:xfrm>
            <a:off x="6419114" y="3894518"/>
            <a:ext cx="2660976" cy="1661993"/>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solidFill>
                  <a:schemeClr val="tx1"/>
                </a:solidFill>
                <a:latin typeface="Trebuchet MS" panose="020B0603020202020204" pitchFamily="34" charset="0"/>
              </a:rPr>
              <a:t>Education and Engagement of governments, businesses, and communities to mobilize action.</a:t>
            </a:r>
          </a:p>
          <a:p>
            <a:pPr>
              <a:spcAft>
                <a:spcPts val="1800"/>
              </a:spcAft>
              <a:buSzPct val="100000"/>
              <a:buFont typeface="Trebuchet MS" panose="020B0603020202020204" pitchFamily="34" charset="0"/>
              <a:buChar char="​"/>
            </a:pPr>
            <a:endParaRPr lang="en-US" dirty="0">
              <a:solidFill>
                <a:srgbClr val="000000"/>
              </a:solidFill>
              <a:latin typeface="Trebuchet MS" panose="020B0603020202020204" pitchFamily="34" charset="0"/>
            </a:endParaRPr>
          </a:p>
        </p:txBody>
      </p:sp>
      <p:sp>
        <p:nvSpPr>
          <p:cNvPr id="34" name="Rectangle 33">
            <a:extLst>
              <a:ext uri="{FF2B5EF4-FFF2-40B4-BE49-F238E27FC236}">
                <a16:creationId xmlns="" xmlns:a16="http://schemas.microsoft.com/office/drawing/2014/main" id="{67AC8E61-F232-4D4B-A571-EA6DCC769B45}"/>
              </a:ext>
            </a:extLst>
          </p:cNvPr>
          <p:cNvSpPr/>
          <p:nvPr/>
        </p:nvSpPr>
        <p:spPr>
          <a:xfrm>
            <a:off x="9378212" y="3894518"/>
            <a:ext cx="2455565" cy="1938992"/>
          </a:xfrm>
          <a:prstGeom prst="rect">
            <a:avLst/>
          </a:prstGeom>
          <a:noFill/>
          <a:ln w="9525"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rgbClr val="90805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solidFill>
                  <a:schemeClr val="tx1"/>
                </a:solidFill>
                <a:latin typeface="Trebuchet MS" panose="020B0603020202020204" pitchFamily="34" charset="0"/>
              </a:rPr>
              <a:t>Clean Up to help stop plastic waste at its source, focusing on cities and major rivers that carry significant amounts of plastic waste to the ocean.</a:t>
            </a:r>
          </a:p>
        </p:txBody>
      </p:sp>
      <p:cxnSp>
        <p:nvCxnSpPr>
          <p:cNvPr id="35" name="Straight Connector 34">
            <a:extLst>
              <a:ext uri="{FF2B5EF4-FFF2-40B4-BE49-F238E27FC236}">
                <a16:creationId xmlns="" xmlns:a16="http://schemas.microsoft.com/office/drawing/2014/main" id="{409BAA9C-9CF4-AB42-9E98-321E92CAE287}"/>
              </a:ext>
            </a:extLst>
          </p:cNvPr>
          <p:cNvCxnSpPr>
            <a:cxnSpLocks/>
          </p:cNvCxnSpPr>
          <p:nvPr/>
        </p:nvCxnSpPr>
        <p:spPr>
          <a:xfrm>
            <a:off x="6276928" y="3724616"/>
            <a:ext cx="0" cy="2365065"/>
          </a:xfrm>
          <a:prstGeom prst="line">
            <a:avLst/>
          </a:prstGeom>
          <a:ln w="19050" cap="sq" cmpd="sng">
            <a:solidFill>
              <a:srgbClr val="E86A5C"/>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90EBD004-05AA-9B4D-8C9C-C9DCA50210F6}"/>
              </a:ext>
            </a:extLst>
          </p:cNvPr>
          <p:cNvCxnSpPr>
            <a:cxnSpLocks/>
          </p:cNvCxnSpPr>
          <p:nvPr/>
        </p:nvCxnSpPr>
        <p:spPr>
          <a:xfrm>
            <a:off x="9230773" y="3724616"/>
            <a:ext cx="0" cy="2365065"/>
          </a:xfrm>
          <a:prstGeom prst="line">
            <a:avLst/>
          </a:prstGeom>
          <a:ln w="19050" cap="sq" cmpd="sng">
            <a:solidFill>
              <a:srgbClr val="E86A5C"/>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382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9912" t="14952" r="27983" b="10975"/>
          <a:stretch/>
        </p:blipFill>
        <p:spPr>
          <a:xfrm>
            <a:off x="76223" y="1550918"/>
            <a:ext cx="4054305" cy="5261736"/>
          </a:xfrm>
          <a:prstGeom prst="rect">
            <a:avLst/>
          </a:prstGeom>
          <a:ln w="12700">
            <a:solidFill>
              <a:schemeClr val="accent1"/>
            </a:solidFill>
          </a:ln>
        </p:spPr>
      </p:pic>
      <p:sp>
        <p:nvSpPr>
          <p:cNvPr id="9" name="Title 1"/>
          <p:cNvSpPr txBox="1">
            <a:spLocks/>
          </p:cNvSpPr>
          <p:nvPr/>
        </p:nvSpPr>
        <p:spPr>
          <a:xfrm>
            <a:off x="4392380" y="1690687"/>
            <a:ext cx="7393219" cy="4913313"/>
          </a:xfrm>
          <a:prstGeom prst="rect">
            <a:avLst/>
          </a:prstGeom>
        </p:spPr>
        <p:txBody>
          <a:bodyPr>
            <a:normAutofit fontScale="92500"/>
          </a:bodyPr>
          <a:lstStyle/>
          <a:p>
            <a:pPr marL="182880" marR="0" lvl="0" indent="-182880" defTabSz="457200" rtl="0" eaLnBrk="1" fontAlgn="auto" latinLnBrk="0" hangingPunct="1">
              <a:lnSpc>
                <a:spcPct val="100000"/>
              </a:lnSpc>
              <a:spcBef>
                <a:spcPct val="0"/>
              </a:spcBef>
              <a:spcAft>
                <a:spcPts val="0"/>
              </a:spcAft>
              <a:buClrTx/>
              <a:buSzTx/>
              <a:buFont typeface="Arial" pitchFamily="34" charset="0"/>
              <a:buChar char="•"/>
              <a:tabLst/>
              <a:defRPr/>
            </a:pPr>
            <a:r>
              <a:rPr lang="en-US" sz="3200" dirty="0" smtClean="0">
                <a:solidFill>
                  <a:srgbClr val="FFFFFF"/>
                </a:solidFill>
                <a:latin typeface="Trebuchet MS" pitchFamily="34" charset="0"/>
                <a:cs typeface="Helvetica"/>
              </a:rPr>
              <a:t>Announced at UN/NOAA 5</a:t>
            </a:r>
            <a:r>
              <a:rPr lang="en-US" sz="3200" baseline="30000" dirty="0" smtClean="0">
                <a:solidFill>
                  <a:srgbClr val="FFFFFF"/>
                </a:solidFill>
                <a:latin typeface="Trebuchet MS" pitchFamily="34" charset="0"/>
                <a:cs typeface="Helvetica"/>
              </a:rPr>
              <a:t>th</a:t>
            </a:r>
            <a:r>
              <a:rPr lang="en-US" sz="3200" dirty="0" smtClean="0">
                <a:solidFill>
                  <a:srgbClr val="FFFFFF"/>
                </a:solidFill>
                <a:latin typeface="Trebuchet MS" pitchFamily="34" charset="0"/>
                <a:cs typeface="Helvetica"/>
              </a:rPr>
              <a:t> International Marine Debris Conference, March 2011</a:t>
            </a:r>
          </a:p>
          <a:p>
            <a:pPr marL="182880" marR="0" lvl="0" indent="-182880" defTabSz="457200" rtl="0" eaLnBrk="1" fontAlgn="auto" latinLnBrk="0" hangingPunct="1">
              <a:lnSpc>
                <a:spcPct val="100000"/>
              </a:lnSpc>
              <a:spcBef>
                <a:spcPct val="0"/>
              </a:spcBef>
              <a:spcAft>
                <a:spcPts val="0"/>
              </a:spcAft>
              <a:buClrTx/>
              <a:buSzTx/>
              <a:buFont typeface="Arial" pitchFamily="34" charset="0"/>
              <a:buChar char="•"/>
              <a:tabLst/>
              <a:defRPr/>
            </a:pPr>
            <a:endParaRPr lang="en-US" sz="2400" dirty="0">
              <a:solidFill>
                <a:srgbClr val="FFFFFF"/>
              </a:solidFill>
              <a:latin typeface="Trebuchet MS" pitchFamily="34" charset="0"/>
              <a:cs typeface="Helvetica"/>
            </a:endParaRPr>
          </a:p>
          <a:p>
            <a:pPr marL="182880" lvl="0" indent="-182880">
              <a:spcBef>
                <a:spcPct val="0"/>
              </a:spcBef>
              <a:buFont typeface="Arial" pitchFamily="34" charset="0"/>
              <a:buChar char="•"/>
              <a:defRPr/>
            </a:pPr>
            <a:r>
              <a:rPr lang="en-US" sz="3200" dirty="0" smtClean="0">
                <a:solidFill>
                  <a:srgbClr val="FFFFFF"/>
                </a:solidFill>
                <a:latin typeface="Trebuchet MS" pitchFamily="34" charset="0"/>
                <a:cs typeface="Helvetica"/>
              </a:rPr>
              <a:t>Six-point </a:t>
            </a:r>
            <a:r>
              <a:rPr lang="en-US" sz="3200" dirty="0">
                <a:solidFill>
                  <a:srgbClr val="FFFFFF"/>
                </a:solidFill>
                <a:latin typeface="Trebuchet MS" pitchFamily="34" charset="0"/>
                <a:cs typeface="Helvetica"/>
              </a:rPr>
              <a:t>strategy for industry </a:t>
            </a:r>
            <a:r>
              <a:rPr lang="en-US" sz="3200" dirty="0" smtClean="0">
                <a:solidFill>
                  <a:srgbClr val="FFFFFF"/>
                </a:solidFill>
                <a:latin typeface="Trebuchet MS" pitchFamily="34" charset="0"/>
                <a:cs typeface="Helvetica"/>
              </a:rPr>
              <a:t>action</a:t>
            </a:r>
          </a:p>
          <a:p>
            <a:pPr lvl="0">
              <a:spcBef>
                <a:spcPct val="0"/>
              </a:spcBef>
              <a:defRPr/>
            </a:pPr>
            <a:endParaRPr lang="en-US" sz="2400" dirty="0" smtClean="0">
              <a:solidFill>
                <a:srgbClr val="FFFFFF"/>
              </a:solidFill>
              <a:latin typeface="Trebuchet MS" pitchFamily="34" charset="0"/>
              <a:cs typeface="Helvetica"/>
            </a:endParaRPr>
          </a:p>
          <a:p>
            <a:pPr marL="182880" lvl="0" indent="-182880">
              <a:spcBef>
                <a:spcPct val="0"/>
              </a:spcBef>
              <a:buFont typeface="Arial" pitchFamily="34" charset="0"/>
              <a:buChar char="•"/>
              <a:defRPr/>
            </a:pPr>
            <a:r>
              <a:rPr lang="en-US" sz="3200" dirty="0">
                <a:solidFill>
                  <a:srgbClr val="FFFFFF"/>
                </a:solidFill>
                <a:latin typeface="Trebuchet MS" pitchFamily="34" charset="0"/>
                <a:cs typeface="Helvetica"/>
              </a:rPr>
              <a:t>A</a:t>
            </a:r>
            <a:r>
              <a:rPr lang="en-US" sz="3200" dirty="0" smtClean="0">
                <a:solidFill>
                  <a:srgbClr val="FFFFFF"/>
                </a:solidFill>
                <a:latin typeface="Trebuchet MS" pitchFamily="34" charset="0"/>
                <a:cs typeface="Helvetica"/>
              </a:rPr>
              <a:t>dvocates </a:t>
            </a:r>
            <a:r>
              <a:rPr lang="en-US" sz="3200" dirty="0">
                <a:solidFill>
                  <a:srgbClr val="FFFFFF"/>
                </a:solidFill>
                <a:latin typeface="Trebuchet MS" pitchFamily="34" charset="0"/>
                <a:cs typeface="Helvetica"/>
              </a:rPr>
              <a:t>close cooperation with </a:t>
            </a:r>
            <a:r>
              <a:rPr lang="en-US" sz="3200" dirty="0" smtClean="0">
                <a:solidFill>
                  <a:srgbClr val="FFFFFF"/>
                </a:solidFill>
                <a:latin typeface="Trebuchet MS" pitchFamily="34" charset="0"/>
                <a:cs typeface="Helvetica"/>
              </a:rPr>
              <a:t>range </a:t>
            </a:r>
            <a:r>
              <a:rPr lang="en-US" sz="3200" dirty="0">
                <a:solidFill>
                  <a:srgbClr val="FFFFFF"/>
                </a:solidFill>
                <a:latin typeface="Trebuchet MS" pitchFamily="34" charset="0"/>
                <a:cs typeface="Helvetica"/>
              </a:rPr>
              <a:t>of stakeholders to create solutions </a:t>
            </a:r>
            <a:r>
              <a:rPr lang="en-US" sz="3200" dirty="0" smtClean="0">
                <a:solidFill>
                  <a:srgbClr val="FFFFFF"/>
                </a:solidFill>
                <a:latin typeface="Trebuchet MS" pitchFamily="34" charset="0"/>
                <a:cs typeface="Helvetica"/>
              </a:rPr>
              <a:t> </a:t>
            </a:r>
            <a:endParaRPr lang="en-US" sz="3200" dirty="0">
              <a:solidFill>
                <a:srgbClr val="FFFFFF"/>
              </a:solidFill>
              <a:latin typeface="Trebuchet MS" pitchFamily="34" charset="0"/>
              <a:cs typeface="Helvetica"/>
            </a:endParaRPr>
          </a:p>
          <a:p>
            <a:pPr marR="0" lvl="0" defTabSz="457200" rtl="0" eaLnBrk="1" fontAlgn="auto" latinLnBrk="0" hangingPunct="1">
              <a:lnSpc>
                <a:spcPct val="100000"/>
              </a:lnSpc>
              <a:spcBef>
                <a:spcPct val="0"/>
              </a:spcBef>
              <a:spcAft>
                <a:spcPts val="0"/>
              </a:spcAft>
              <a:buClrTx/>
              <a:buSzTx/>
              <a:tabLst/>
              <a:defRPr/>
            </a:pPr>
            <a:endParaRPr lang="en-US" sz="2400" dirty="0">
              <a:solidFill>
                <a:srgbClr val="FFFFFF"/>
              </a:solidFill>
              <a:latin typeface="Trebuchet MS" pitchFamily="34" charset="0"/>
              <a:cs typeface="Helvetica"/>
            </a:endParaRPr>
          </a:p>
          <a:p>
            <a:pPr marL="182880" indent="-182880" defTabSz="457200">
              <a:spcBef>
                <a:spcPct val="0"/>
              </a:spcBef>
              <a:buFont typeface="Arial" pitchFamily="34" charset="0"/>
              <a:buChar char="•"/>
              <a:defRPr/>
            </a:pPr>
            <a:r>
              <a:rPr lang="en-US" sz="3200" dirty="0" smtClean="0">
                <a:solidFill>
                  <a:srgbClr val="FFFFFF"/>
                </a:solidFill>
                <a:latin typeface="Trebuchet MS" pitchFamily="34" charset="0"/>
                <a:cs typeface="Helvetica"/>
              </a:rPr>
              <a:t>Transparent </a:t>
            </a:r>
            <a:r>
              <a:rPr lang="en-US" sz="3200" dirty="0">
                <a:solidFill>
                  <a:srgbClr val="FFFFFF"/>
                </a:solidFill>
                <a:latin typeface="Trebuchet MS" pitchFamily="34" charset="0"/>
                <a:cs typeface="Helvetica"/>
              </a:rPr>
              <a:t>progress reports every 2 years</a:t>
            </a:r>
          </a:p>
          <a:p>
            <a:pPr marL="182880" marR="0" lvl="0" indent="-182880" defTabSz="457200" rtl="0" eaLnBrk="1" fontAlgn="auto" latinLnBrk="0" hangingPunct="1">
              <a:lnSpc>
                <a:spcPct val="100000"/>
              </a:lnSpc>
              <a:spcBef>
                <a:spcPct val="0"/>
              </a:spcBef>
              <a:spcAft>
                <a:spcPts val="0"/>
              </a:spcAft>
              <a:buClrTx/>
              <a:buSzTx/>
              <a:buFont typeface="Arial" pitchFamily="34" charset="0"/>
              <a:buChar char="•"/>
              <a:tabLst/>
              <a:defRPr/>
            </a:pPr>
            <a:endParaRPr lang="en-US" sz="2000" dirty="0" smtClean="0">
              <a:solidFill>
                <a:srgbClr val="FFFFFF"/>
              </a:solidFill>
              <a:latin typeface="Trebuchet MS" pitchFamily="34" charset="0"/>
              <a:cs typeface="Helvetica"/>
            </a:endParaRPr>
          </a:p>
        </p:txBody>
      </p:sp>
      <p:sp>
        <p:nvSpPr>
          <p:cNvPr id="2" name="Title 1"/>
          <p:cNvSpPr>
            <a:spLocks noGrp="1"/>
          </p:cNvSpPr>
          <p:nvPr>
            <p:ph type="title"/>
          </p:nvPr>
        </p:nvSpPr>
        <p:spPr/>
        <p:txBody>
          <a:bodyPr>
            <a:normAutofit/>
          </a:bodyPr>
          <a:lstStyle/>
          <a:p>
            <a:pPr algn="ctr"/>
            <a:r>
              <a:rPr lang="en-US" sz="4800" dirty="0" smtClean="0"/>
              <a:t>Global Plastics Alliance</a:t>
            </a:r>
            <a:endParaRPr lang="en-US" sz="4800" dirty="0"/>
          </a:p>
        </p:txBody>
      </p:sp>
    </p:spTree>
    <p:extLst>
      <p:ext uri="{BB962C8B-B14F-4D97-AF65-F5344CB8AC3E}">
        <p14:creationId xmlns:p14="http://schemas.microsoft.com/office/powerpoint/2010/main" val="494602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goulding\Desktop\Misc\Assets\Icons\check mark 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1" y="2171703"/>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goulding\Desktop\Misc\Assets\Icons\check mark 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1" y="3913419"/>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goulding\Desktop\Misc\Assets\Icons\check mark 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1" y="4686303"/>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goulding\Desktop\Misc\Assets\Icons\check mark 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1" y="5421084"/>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goulding\Desktop\Misc\Assets\Icons\check mark 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1" y="6139542"/>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8000" y="1409704"/>
            <a:ext cx="8880549" cy="584775"/>
          </a:xfrm>
          <a:prstGeom prst="rect">
            <a:avLst/>
          </a:prstGeom>
          <a:noFill/>
        </p:spPr>
        <p:txBody>
          <a:bodyPr wrap="square" rtlCol="0">
            <a:spAutoFit/>
          </a:bodyPr>
          <a:lstStyle/>
          <a:p>
            <a:r>
              <a:rPr lang="en-US" sz="3200" b="1" dirty="0">
                <a:solidFill>
                  <a:srgbClr val="24366A"/>
                </a:solidFill>
                <a:latin typeface="Trebuchet MS" panose="020B0603020202020204" pitchFamily="34" charset="0"/>
              </a:rPr>
              <a:t>We will:</a:t>
            </a:r>
          </a:p>
        </p:txBody>
      </p:sp>
      <p:sp>
        <p:nvSpPr>
          <p:cNvPr id="12" name="TextBox 11"/>
          <p:cNvSpPr txBox="1"/>
          <p:nvPr/>
        </p:nvSpPr>
        <p:spPr>
          <a:xfrm>
            <a:off x="1422400" y="2095504"/>
            <a:ext cx="9652000" cy="830997"/>
          </a:xfrm>
          <a:prstGeom prst="rect">
            <a:avLst/>
          </a:prstGeom>
          <a:noFill/>
        </p:spPr>
        <p:txBody>
          <a:bodyPr wrap="square" rtlCol="0">
            <a:spAutoFit/>
          </a:bodyPr>
          <a:lstStyle/>
          <a:p>
            <a:pPr>
              <a:spcAft>
                <a:spcPts val="1800"/>
              </a:spcAft>
            </a:pPr>
            <a:r>
              <a:rPr lang="en-US" sz="2400" b="1" dirty="0">
                <a:solidFill>
                  <a:srgbClr val="24366A"/>
                </a:solidFill>
                <a:latin typeface="Trebuchet MS" panose="020B0603020202020204" pitchFamily="34" charset="0"/>
              </a:rPr>
              <a:t>Contribute solutions through </a:t>
            </a:r>
            <a:r>
              <a:rPr lang="en-US" sz="2400" b="1" dirty="0">
                <a:solidFill>
                  <a:srgbClr val="C43D1B"/>
                </a:solidFill>
                <a:latin typeface="Trebuchet MS" panose="020B0603020202020204" pitchFamily="34" charset="0"/>
              </a:rPr>
              <a:t>partnerships </a:t>
            </a:r>
            <a:r>
              <a:rPr lang="en-US" sz="2400" b="1" dirty="0">
                <a:solidFill>
                  <a:srgbClr val="24366A"/>
                </a:solidFill>
                <a:latin typeface="Trebuchet MS" panose="020B0603020202020204" pitchFamily="34" charset="0"/>
              </a:rPr>
              <a:t>to prevent marine debris</a:t>
            </a:r>
          </a:p>
        </p:txBody>
      </p:sp>
      <p:pic>
        <p:nvPicPr>
          <p:cNvPr id="14" name="Picture 2" descr="C:\Users\kgoulding\Desktop\Misc\Assets\Icons\check mark 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51" y="3162303"/>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22400" y="3164882"/>
            <a:ext cx="9652000" cy="461665"/>
          </a:xfrm>
          <a:prstGeom prst="rect">
            <a:avLst/>
          </a:prstGeom>
          <a:noFill/>
        </p:spPr>
        <p:txBody>
          <a:bodyPr wrap="square" rtlCol="0">
            <a:spAutoFit/>
          </a:bodyPr>
          <a:lstStyle/>
          <a:p>
            <a:pPr>
              <a:spcAft>
                <a:spcPts val="1800"/>
              </a:spcAft>
            </a:pPr>
            <a:r>
              <a:rPr lang="en-US" sz="2400" b="1" dirty="0">
                <a:solidFill>
                  <a:srgbClr val="C43D1B"/>
                </a:solidFill>
                <a:latin typeface="Trebuchet MS" panose="020B0603020202020204" pitchFamily="34" charset="0"/>
              </a:rPr>
              <a:t>Research </a:t>
            </a:r>
            <a:r>
              <a:rPr lang="en-US" sz="2400" b="1" dirty="0">
                <a:solidFill>
                  <a:srgbClr val="24366A"/>
                </a:solidFill>
                <a:latin typeface="Trebuchet MS" panose="020B0603020202020204" pitchFamily="34" charset="0"/>
              </a:rPr>
              <a:t>to understand scope, origin, impacts</a:t>
            </a:r>
          </a:p>
        </p:txBody>
      </p:sp>
      <p:sp>
        <p:nvSpPr>
          <p:cNvPr id="18" name="TextBox 17"/>
          <p:cNvSpPr txBox="1"/>
          <p:nvPr/>
        </p:nvSpPr>
        <p:spPr>
          <a:xfrm>
            <a:off x="1422400" y="3837220"/>
            <a:ext cx="10464800" cy="461665"/>
          </a:xfrm>
          <a:prstGeom prst="rect">
            <a:avLst/>
          </a:prstGeom>
          <a:noFill/>
        </p:spPr>
        <p:txBody>
          <a:bodyPr wrap="square" rtlCol="0">
            <a:spAutoFit/>
          </a:bodyPr>
          <a:lstStyle/>
          <a:p>
            <a:pPr>
              <a:spcAft>
                <a:spcPts val="1800"/>
              </a:spcAft>
            </a:pPr>
            <a:r>
              <a:rPr lang="en-US" sz="2400" b="1" dirty="0">
                <a:solidFill>
                  <a:srgbClr val="C43D1B"/>
                </a:solidFill>
                <a:latin typeface="Trebuchet MS" panose="020B0603020202020204" pitchFamily="34" charset="0"/>
              </a:rPr>
              <a:t>Promote enforcement </a:t>
            </a:r>
            <a:r>
              <a:rPr lang="en-US" sz="2400" b="1" dirty="0">
                <a:solidFill>
                  <a:srgbClr val="24366A"/>
                </a:solidFill>
                <a:latin typeface="Trebuchet MS" panose="020B0603020202020204" pitchFamily="34" charset="0"/>
              </a:rPr>
              <a:t>of existing laws to prevent marine litter</a:t>
            </a:r>
          </a:p>
        </p:txBody>
      </p:sp>
      <p:sp>
        <p:nvSpPr>
          <p:cNvPr id="19" name="TextBox 18"/>
          <p:cNvSpPr txBox="1"/>
          <p:nvPr/>
        </p:nvSpPr>
        <p:spPr>
          <a:xfrm>
            <a:off x="1448390" y="4665039"/>
            <a:ext cx="10540409" cy="461665"/>
          </a:xfrm>
          <a:prstGeom prst="rect">
            <a:avLst/>
          </a:prstGeom>
          <a:noFill/>
        </p:spPr>
        <p:txBody>
          <a:bodyPr wrap="square" rtlCol="0">
            <a:spAutoFit/>
          </a:bodyPr>
          <a:lstStyle/>
          <a:p>
            <a:pPr>
              <a:spcAft>
                <a:spcPts val="1800"/>
              </a:spcAft>
            </a:pPr>
            <a:r>
              <a:rPr lang="en-US" sz="2400" b="1" dirty="0">
                <a:solidFill>
                  <a:srgbClr val="24366A"/>
                </a:solidFill>
                <a:latin typeface="Trebuchet MS" panose="020B0603020202020204" pitchFamily="34" charset="0"/>
              </a:rPr>
              <a:t>Spread </a:t>
            </a:r>
            <a:r>
              <a:rPr lang="en-US" sz="2400" b="1" dirty="0">
                <a:solidFill>
                  <a:srgbClr val="C43D1B"/>
                </a:solidFill>
                <a:latin typeface="Trebuchet MS" panose="020B0603020202020204" pitchFamily="34" charset="0"/>
              </a:rPr>
              <a:t>knowledge </a:t>
            </a:r>
            <a:r>
              <a:rPr lang="en-US" sz="2400" b="1" dirty="0">
                <a:solidFill>
                  <a:srgbClr val="24366A"/>
                </a:solidFill>
                <a:latin typeface="Trebuchet MS" panose="020B0603020202020204" pitchFamily="34" charset="0"/>
              </a:rPr>
              <a:t>of efficient waste management systems</a:t>
            </a:r>
          </a:p>
        </p:txBody>
      </p:sp>
      <p:sp>
        <p:nvSpPr>
          <p:cNvPr id="20" name="TextBox 19"/>
          <p:cNvSpPr txBox="1"/>
          <p:nvPr/>
        </p:nvSpPr>
        <p:spPr>
          <a:xfrm>
            <a:off x="1431850" y="5416620"/>
            <a:ext cx="10540409" cy="461665"/>
          </a:xfrm>
          <a:prstGeom prst="rect">
            <a:avLst/>
          </a:prstGeom>
          <a:noFill/>
        </p:spPr>
        <p:txBody>
          <a:bodyPr wrap="square" rtlCol="0">
            <a:spAutoFit/>
          </a:bodyPr>
          <a:lstStyle/>
          <a:p>
            <a:pPr>
              <a:spcAft>
                <a:spcPts val="1800"/>
              </a:spcAft>
            </a:pPr>
            <a:r>
              <a:rPr lang="en-US" sz="2400" b="1" dirty="0">
                <a:solidFill>
                  <a:srgbClr val="C43D1B"/>
                </a:solidFill>
                <a:latin typeface="Trebuchet MS" panose="020B0603020202020204" pitchFamily="34" charset="0"/>
              </a:rPr>
              <a:t>Enhance recycling/energy </a:t>
            </a:r>
            <a:r>
              <a:rPr lang="en-US" sz="2400" b="1" dirty="0">
                <a:solidFill>
                  <a:srgbClr val="24366A"/>
                </a:solidFill>
                <a:latin typeface="Trebuchet MS" panose="020B0603020202020204" pitchFamily="34" charset="0"/>
              </a:rPr>
              <a:t>recovery opportunities</a:t>
            </a:r>
          </a:p>
        </p:txBody>
      </p:sp>
      <p:sp>
        <p:nvSpPr>
          <p:cNvPr id="21" name="TextBox 20"/>
          <p:cNvSpPr txBox="1"/>
          <p:nvPr/>
        </p:nvSpPr>
        <p:spPr>
          <a:xfrm>
            <a:off x="1448390" y="6148023"/>
            <a:ext cx="10540409" cy="461665"/>
          </a:xfrm>
          <a:prstGeom prst="rect">
            <a:avLst/>
          </a:prstGeom>
          <a:noFill/>
        </p:spPr>
        <p:txBody>
          <a:bodyPr wrap="square" rtlCol="0">
            <a:spAutoFit/>
          </a:bodyPr>
          <a:lstStyle/>
          <a:p>
            <a:pPr>
              <a:spcAft>
                <a:spcPts val="1800"/>
              </a:spcAft>
            </a:pPr>
            <a:r>
              <a:rPr lang="en-US" sz="2400" b="1" dirty="0">
                <a:solidFill>
                  <a:srgbClr val="C43D1B"/>
                </a:solidFill>
                <a:latin typeface="Trebuchet MS" panose="020B0603020202020204" pitchFamily="34" charset="0"/>
              </a:rPr>
              <a:t>Steward plastic pellets </a:t>
            </a:r>
            <a:r>
              <a:rPr lang="en-US" sz="2400" b="1" dirty="0">
                <a:solidFill>
                  <a:srgbClr val="24366A"/>
                </a:solidFill>
                <a:latin typeface="Trebuchet MS" panose="020B0603020202020204" pitchFamily="34" charset="0"/>
              </a:rPr>
              <a:t>from supplier to customer</a:t>
            </a:r>
          </a:p>
        </p:txBody>
      </p:sp>
      <p:sp>
        <p:nvSpPr>
          <p:cNvPr id="4" name="Title 3"/>
          <p:cNvSpPr>
            <a:spLocks noGrp="1"/>
          </p:cNvSpPr>
          <p:nvPr>
            <p:ph type="title"/>
          </p:nvPr>
        </p:nvSpPr>
        <p:spPr/>
        <p:txBody>
          <a:bodyPr>
            <a:normAutofit/>
          </a:bodyPr>
          <a:lstStyle/>
          <a:p>
            <a:pPr algn="ctr"/>
            <a:r>
              <a:rPr lang="en-US" sz="4800" dirty="0" smtClean="0"/>
              <a:t>Declaration Contents</a:t>
            </a:r>
            <a:endParaRPr lang="en-US" sz="4800" dirty="0"/>
          </a:p>
        </p:txBody>
      </p:sp>
    </p:spTree>
    <p:extLst>
      <p:ext uri="{BB962C8B-B14F-4D97-AF65-F5344CB8AC3E}">
        <p14:creationId xmlns:p14="http://schemas.microsoft.com/office/powerpoint/2010/main" val="4107149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10280" y="-24654"/>
            <a:ext cx="8514555" cy="551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9" name="Title 1"/>
          <p:cNvSpPr>
            <a:spLocks noGrp="1"/>
          </p:cNvSpPr>
          <p:nvPr>
            <p:ph type="title"/>
          </p:nvPr>
        </p:nvSpPr>
        <p:spPr/>
        <p:txBody>
          <a:bodyPr>
            <a:noAutofit/>
          </a:bodyPr>
          <a:lstStyle/>
          <a:p>
            <a:pPr algn="ctr"/>
            <a:r>
              <a:rPr lang="en-US" sz="4800" b="1" dirty="0" smtClean="0">
                <a:latin typeface="Trebuchet MS" panose="020B0603020202020204" pitchFamily="34" charset="0"/>
              </a:rPr>
              <a:t>Making Progress</a:t>
            </a:r>
          </a:p>
        </p:txBody>
      </p:sp>
      <p:graphicFrame>
        <p:nvGraphicFramePr>
          <p:cNvPr id="30" name="Table 29"/>
          <p:cNvGraphicFramePr>
            <a:graphicFrameLocks noGrp="1"/>
          </p:cNvGraphicFramePr>
          <p:nvPr>
            <p:extLst/>
          </p:nvPr>
        </p:nvGraphicFramePr>
        <p:xfrm>
          <a:off x="3075429" y="4994578"/>
          <a:ext cx="2899833" cy="1725202"/>
        </p:xfrm>
        <a:graphic>
          <a:graphicData uri="http://schemas.openxmlformats.org/drawingml/2006/table">
            <a:tbl>
              <a:tblPr firstRow="1" bandRow="1">
                <a:tableStyleId>{F5AB1C69-6EDB-4FF4-983F-18BD219EF322}</a:tableStyleId>
              </a:tblPr>
              <a:tblGrid>
                <a:gridCol w="1821757"/>
                <a:gridCol w="1078076"/>
              </a:tblGrid>
              <a:tr h="396104">
                <a:tc gridSpan="2">
                  <a:txBody>
                    <a:bodyPr/>
                    <a:lstStyle/>
                    <a:p>
                      <a:pPr algn="ctr"/>
                      <a:r>
                        <a:rPr lang="en-GB" sz="2000" dirty="0" smtClean="0">
                          <a:solidFill>
                            <a:schemeClr val="tx1"/>
                          </a:solidFill>
                        </a:rPr>
                        <a:t>2</a:t>
                      </a:r>
                      <a:r>
                        <a:rPr lang="en-GB" sz="2000" baseline="30000" dirty="0" smtClean="0">
                          <a:solidFill>
                            <a:schemeClr val="tx1"/>
                          </a:solidFill>
                        </a:rPr>
                        <a:t>nd</a:t>
                      </a:r>
                      <a:r>
                        <a:rPr lang="en-GB" sz="2000" dirty="0" smtClean="0">
                          <a:solidFill>
                            <a:schemeClr val="tx1"/>
                          </a:solidFill>
                        </a:rPr>
                        <a:t> Progress Report-2013</a:t>
                      </a:r>
                      <a:endParaRPr lang="en-GB" sz="2000" dirty="0">
                        <a:solidFill>
                          <a:schemeClr val="tx1"/>
                        </a:solidFill>
                      </a:endParaRPr>
                    </a:p>
                  </a:txBody>
                  <a:tcPr marL="121925" marR="121925" marT="45674" marB="45674">
                    <a:solidFill>
                      <a:srgbClr val="FFC000"/>
                    </a:solidFill>
                  </a:tcPr>
                </a:tc>
                <a:tc hMerge="1">
                  <a:txBody>
                    <a:bodyPr/>
                    <a:lstStyle/>
                    <a:p>
                      <a:pPr algn="ctr"/>
                      <a:endParaRPr lang="en-GB" dirty="0"/>
                    </a:p>
                  </a:txBody>
                  <a:tcPr/>
                </a:tc>
              </a:tr>
              <a:tr h="0">
                <a:tc>
                  <a:txBody>
                    <a:bodyPr/>
                    <a:lstStyle/>
                    <a:p>
                      <a:pPr algn="ctr"/>
                      <a:r>
                        <a:rPr lang="en-GB" sz="2000" dirty="0" smtClean="0"/>
                        <a:t>Members</a:t>
                      </a:r>
                      <a:endParaRPr lang="en-GB" sz="2000" dirty="0"/>
                    </a:p>
                  </a:txBody>
                  <a:tcPr marL="121925" marR="121925" marT="45674" marB="45674"/>
                </a:tc>
                <a:tc>
                  <a:txBody>
                    <a:bodyPr/>
                    <a:lstStyle/>
                    <a:p>
                      <a:pPr algn="ctr"/>
                      <a:r>
                        <a:rPr lang="en-GB" sz="2000" dirty="0" smtClean="0"/>
                        <a:t>60</a:t>
                      </a:r>
                      <a:endParaRPr lang="en-GB" sz="2000" dirty="0"/>
                    </a:p>
                  </a:txBody>
                  <a:tcPr marL="121925" marR="121925" marT="45674" marB="45674"/>
                </a:tc>
              </a:tr>
              <a:tr h="466453">
                <a:tc>
                  <a:txBody>
                    <a:bodyPr/>
                    <a:lstStyle/>
                    <a:p>
                      <a:pPr algn="ctr"/>
                      <a:r>
                        <a:rPr lang="en-GB" sz="2000" dirty="0" smtClean="0"/>
                        <a:t>Countries</a:t>
                      </a:r>
                      <a:endParaRPr lang="en-GB" sz="2000" dirty="0"/>
                    </a:p>
                  </a:txBody>
                  <a:tcPr marL="121925" marR="121925" marT="45674" marB="45674"/>
                </a:tc>
                <a:tc>
                  <a:txBody>
                    <a:bodyPr/>
                    <a:lstStyle/>
                    <a:p>
                      <a:pPr algn="ctr"/>
                      <a:r>
                        <a:rPr lang="en-GB" sz="2000" dirty="0" smtClean="0"/>
                        <a:t>34</a:t>
                      </a:r>
                      <a:endParaRPr lang="en-GB" sz="2000" dirty="0"/>
                    </a:p>
                  </a:txBody>
                  <a:tcPr marL="121925" marR="121925" marT="45674" marB="45674"/>
                </a:tc>
              </a:tr>
              <a:tr h="466453">
                <a:tc>
                  <a:txBody>
                    <a:bodyPr/>
                    <a:lstStyle/>
                    <a:p>
                      <a:pPr algn="ctr"/>
                      <a:r>
                        <a:rPr lang="en-GB" sz="2000" dirty="0" smtClean="0"/>
                        <a:t>Projects</a:t>
                      </a:r>
                      <a:endParaRPr lang="en-GB" sz="2000" dirty="0"/>
                    </a:p>
                  </a:txBody>
                  <a:tcPr marL="121925" marR="121925" marT="45674" marB="45674"/>
                </a:tc>
                <a:tc>
                  <a:txBody>
                    <a:bodyPr/>
                    <a:lstStyle/>
                    <a:p>
                      <a:pPr algn="ctr"/>
                      <a:r>
                        <a:rPr lang="en-GB" sz="2000" dirty="0" smtClean="0"/>
                        <a:t>185</a:t>
                      </a:r>
                      <a:endParaRPr lang="en-GB" sz="2000" dirty="0"/>
                    </a:p>
                  </a:txBody>
                  <a:tcPr marL="121925" marR="121925" marT="45674" marB="45674"/>
                </a:tc>
              </a:tr>
            </a:tbl>
          </a:graphicData>
        </a:graphic>
      </p:graphicFrame>
      <p:sp>
        <p:nvSpPr>
          <p:cNvPr id="19" name="Rectangle 18"/>
          <p:cNvSpPr/>
          <p:nvPr/>
        </p:nvSpPr>
        <p:spPr>
          <a:xfrm>
            <a:off x="432587" y="4563738"/>
            <a:ext cx="6127749" cy="400050"/>
          </a:xfrm>
          <a:prstGeom prst="rect">
            <a:avLst/>
          </a:prstGeom>
          <a:noFill/>
        </p:spPr>
        <p:txBody>
          <a:bodyPr>
            <a:spAutoFit/>
          </a:bodyPr>
          <a:lstStyle/>
          <a:p>
            <a:pPr fontAlgn="base">
              <a:spcBef>
                <a:spcPct val="0"/>
              </a:spcBef>
              <a:spcAft>
                <a:spcPct val="0"/>
              </a:spcAft>
              <a:defRPr/>
            </a:pPr>
            <a:r>
              <a:rPr lang="en-GB" sz="2000" b="1" kern="0" dirty="0">
                <a:solidFill>
                  <a:srgbClr val="0070C0"/>
                </a:solidFill>
                <a:latin typeface="Trebuchet MS" panose="020B0603020202020204" pitchFamily="34" charset="0"/>
                <a:hlinkClick r:id="rId4"/>
              </a:rPr>
              <a:t>www.marinelittersolutions.com</a:t>
            </a:r>
            <a:endParaRPr lang="en-GB" sz="1400" kern="0" dirty="0">
              <a:solidFill>
                <a:srgbClr val="0070C0"/>
              </a:solidFill>
              <a:latin typeface="Trebuchet MS" panose="020B0603020202020204" pitchFamily="34" charset="0"/>
            </a:endParaRPr>
          </a:p>
        </p:txBody>
      </p:sp>
      <p:graphicFrame>
        <p:nvGraphicFramePr>
          <p:cNvPr id="17" name="Table 16"/>
          <p:cNvGraphicFramePr>
            <a:graphicFrameLocks noGrp="1"/>
          </p:cNvGraphicFramePr>
          <p:nvPr>
            <p:extLst/>
          </p:nvPr>
        </p:nvGraphicFramePr>
        <p:xfrm>
          <a:off x="45928" y="4994578"/>
          <a:ext cx="2899833" cy="1797049"/>
        </p:xfrm>
        <a:graphic>
          <a:graphicData uri="http://schemas.openxmlformats.org/drawingml/2006/table">
            <a:tbl>
              <a:tblPr firstRow="1" bandRow="1">
                <a:tableStyleId>{073A0DAA-6AF3-43AB-8588-CEC1D06C72B9}</a:tableStyleId>
              </a:tblPr>
              <a:tblGrid>
                <a:gridCol w="1821757"/>
                <a:gridCol w="1078076"/>
              </a:tblGrid>
              <a:tr h="396250">
                <a:tc gridSpan="2">
                  <a:txBody>
                    <a:bodyPr/>
                    <a:lstStyle/>
                    <a:p>
                      <a:pPr algn="ctr"/>
                      <a:r>
                        <a:rPr lang="en-GB" sz="2000" dirty="0" smtClean="0"/>
                        <a:t>1</a:t>
                      </a:r>
                      <a:r>
                        <a:rPr lang="en-GB" sz="2000" baseline="30000" dirty="0" smtClean="0"/>
                        <a:t>st</a:t>
                      </a:r>
                      <a:r>
                        <a:rPr lang="en-GB" sz="2000" dirty="0" smtClean="0"/>
                        <a:t> Progress Report-2011</a:t>
                      </a:r>
                      <a:endParaRPr lang="en-GB" sz="2000" dirty="0"/>
                    </a:p>
                  </a:txBody>
                  <a:tcPr marL="121925" marR="121925" marT="45721" marB="45721">
                    <a:solidFill>
                      <a:srgbClr val="002060"/>
                    </a:solidFill>
                  </a:tcPr>
                </a:tc>
                <a:tc hMerge="1">
                  <a:txBody>
                    <a:bodyPr/>
                    <a:lstStyle/>
                    <a:p>
                      <a:pPr algn="ctr"/>
                      <a:endParaRPr lang="en-GB" dirty="0"/>
                    </a:p>
                  </a:txBody>
                  <a:tcPr/>
                </a:tc>
              </a:tr>
              <a:tr h="466933">
                <a:tc>
                  <a:txBody>
                    <a:bodyPr/>
                    <a:lstStyle/>
                    <a:p>
                      <a:pPr algn="ctr"/>
                      <a:r>
                        <a:rPr lang="en-GB" sz="2000" dirty="0" smtClean="0"/>
                        <a:t>Members</a:t>
                      </a:r>
                      <a:endParaRPr lang="en-GB" sz="2000" dirty="0"/>
                    </a:p>
                  </a:txBody>
                  <a:tcPr marL="121925" marR="121925" marT="45721" marB="45721"/>
                </a:tc>
                <a:tc>
                  <a:txBody>
                    <a:bodyPr/>
                    <a:lstStyle/>
                    <a:p>
                      <a:pPr algn="ctr"/>
                      <a:r>
                        <a:rPr lang="en-GB" sz="2000" dirty="0" smtClean="0"/>
                        <a:t>47</a:t>
                      </a:r>
                      <a:endParaRPr lang="en-GB" sz="2000" dirty="0"/>
                    </a:p>
                  </a:txBody>
                  <a:tcPr marL="121925" marR="121925" marT="45721" marB="45721"/>
                </a:tc>
              </a:tr>
              <a:tr h="466933">
                <a:tc>
                  <a:txBody>
                    <a:bodyPr/>
                    <a:lstStyle/>
                    <a:p>
                      <a:pPr algn="ctr"/>
                      <a:r>
                        <a:rPr lang="en-GB" sz="2000" dirty="0" smtClean="0"/>
                        <a:t>Countries</a:t>
                      </a:r>
                      <a:endParaRPr lang="en-GB" sz="2000" dirty="0"/>
                    </a:p>
                  </a:txBody>
                  <a:tcPr marL="121925" marR="121925" marT="45721" marB="45721"/>
                </a:tc>
                <a:tc>
                  <a:txBody>
                    <a:bodyPr/>
                    <a:lstStyle/>
                    <a:p>
                      <a:pPr algn="ctr"/>
                      <a:r>
                        <a:rPr lang="en-GB" sz="2000" dirty="0" smtClean="0"/>
                        <a:t>27</a:t>
                      </a:r>
                      <a:endParaRPr lang="en-GB" sz="2000" dirty="0"/>
                    </a:p>
                  </a:txBody>
                  <a:tcPr marL="121925" marR="121925" marT="45721" marB="45721"/>
                </a:tc>
              </a:tr>
              <a:tr h="466933">
                <a:tc>
                  <a:txBody>
                    <a:bodyPr/>
                    <a:lstStyle/>
                    <a:p>
                      <a:pPr algn="ctr"/>
                      <a:r>
                        <a:rPr lang="en-GB" sz="2000" dirty="0" smtClean="0"/>
                        <a:t>Projects</a:t>
                      </a:r>
                      <a:endParaRPr lang="en-GB" sz="2000" dirty="0"/>
                    </a:p>
                  </a:txBody>
                  <a:tcPr marL="121925" marR="121925" marT="45721" marB="45721"/>
                </a:tc>
                <a:tc>
                  <a:txBody>
                    <a:bodyPr/>
                    <a:lstStyle/>
                    <a:p>
                      <a:pPr algn="ctr"/>
                      <a:r>
                        <a:rPr lang="en-GB" sz="2000" dirty="0" smtClean="0"/>
                        <a:t>100</a:t>
                      </a:r>
                      <a:endParaRPr lang="en-GB" sz="2000" dirty="0"/>
                    </a:p>
                  </a:txBody>
                  <a:tcPr marL="121925" marR="121925" marT="45721" marB="45721"/>
                </a:tc>
              </a:tr>
            </a:tbl>
          </a:graphicData>
        </a:graphic>
      </p:graphicFrame>
      <p:graphicFrame>
        <p:nvGraphicFramePr>
          <p:cNvPr id="18" name="Table 17"/>
          <p:cNvGraphicFramePr>
            <a:graphicFrameLocks noGrp="1"/>
          </p:cNvGraphicFramePr>
          <p:nvPr>
            <p:extLst/>
          </p:nvPr>
        </p:nvGraphicFramePr>
        <p:xfrm>
          <a:off x="6104930" y="4969319"/>
          <a:ext cx="2899833" cy="1725202"/>
        </p:xfrm>
        <a:graphic>
          <a:graphicData uri="http://schemas.openxmlformats.org/drawingml/2006/table">
            <a:tbl>
              <a:tblPr firstRow="1" bandRow="1">
                <a:tableStyleId>{F5AB1C69-6EDB-4FF4-983F-18BD219EF322}</a:tableStyleId>
              </a:tblPr>
              <a:tblGrid>
                <a:gridCol w="1821757"/>
                <a:gridCol w="1078076"/>
              </a:tblGrid>
              <a:tr h="396104">
                <a:tc gridSpan="2">
                  <a:txBody>
                    <a:bodyPr/>
                    <a:lstStyle/>
                    <a:p>
                      <a:pPr algn="ctr"/>
                      <a:r>
                        <a:rPr lang="en-GB" sz="2000" i="0" dirty="0" smtClean="0">
                          <a:solidFill>
                            <a:schemeClr val="tx1"/>
                          </a:solidFill>
                        </a:rPr>
                        <a:t>3</a:t>
                      </a:r>
                      <a:r>
                        <a:rPr lang="en-GB" sz="2000" i="0" baseline="30000" dirty="0" smtClean="0">
                          <a:solidFill>
                            <a:schemeClr val="tx1"/>
                          </a:solidFill>
                        </a:rPr>
                        <a:t>rd</a:t>
                      </a:r>
                      <a:r>
                        <a:rPr lang="en-GB" sz="2000" i="0" dirty="0" smtClean="0">
                          <a:solidFill>
                            <a:schemeClr val="tx1"/>
                          </a:solidFill>
                        </a:rPr>
                        <a:t> Progress Report-2015</a:t>
                      </a:r>
                      <a:endParaRPr lang="en-GB" sz="2000" i="0" dirty="0">
                        <a:solidFill>
                          <a:schemeClr val="tx1"/>
                        </a:solidFill>
                      </a:endParaRPr>
                    </a:p>
                  </a:txBody>
                  <a:tcPr marL="121925" marR="121925" marT="45674" marB="45674">
                    <a:solidFill>
                      <a:srgbClr val="C00000"/>
                    </a:solidFill>
                  </a:tcPr>
                </a:tc>
                <a:tc hMerge="1">
                  <a:txBody>
                    <a:bodyPr/>
                    <a:lstStyle/>
                    <a:p>
                      <a:pPr algn="ctr"/>
                      <a:endParaRPr lang="en-GB" dirty="0"/>
                    </a:p>
                  </a:txBody>
                  <a:tcPr/>
                </a:tc>
              </a:tr>
              <a:tr h="0">
                <a:tc>
                  <a:txBody>
                    <a:bodyPr/>
                    <a:lstStyle/>
                    <a:p>
                      <a:pPr algn="ctr"/>
                      <a:r>
                        <a:rPr lang="en-GB" sz="2000" i="0" dirty="0" smtClean="0"/>
                        <a:t>Members</a:t>
                      </a:r>
                      <a:endParaRPr lang="en-GB" sz="2000" i="0" dirty="0"/>
                    </a:p>
                  </a:txBody>
                  <a:tcPr marL="121925" marR="121925" marT="45674" marB="45674"/>
                </a:tc>
                <a:tc>
                  <a:txBody>
                    <a:bodyPr/>
                    <a:lstStyle/>
                    <a:p>
                      <a:pPr algn="ctr"/>
                      <a:r>
                        <a:rPr lang="en-GB" sz="2000" i="0" dirty="0" smtClean="0"/>
                        <a:t>65</a:t>
                      </a:r>
                      <a:endParaRPr lang="en-GB" sz="2000" i="0" dirty="0"/>
                    </a:p>
                  </a:txBody>
                  <a:tcPr marL="121925" marR="121925" marT="45674" marB="45674"/>
                </a:tc>
              </a:tr>
              <a:tr h="466453">
                <a:tc>
                  <a:txBody>
                    <a:bodyPr/>
                    <a:lstStyle/>
                    <a:p>
                      <a:pPr algn="ctr"/>
                      <a:r>
                        <a:rPr lang="en-GB" sz="2000" i="0" dirty="0" smtClean="0"/>
                        <a:t>Countries</a:t>
                      </a:r>
                      <a:endParaRPr lang="en-GB" sz="2000" i="0" dirty="0"/>
                    </a:p>
                  </a:txBody>
                  <a:tcPr marL="121925" marR="121925" marT="45674" marB="45674"/>
                </a:tc>
                <a:tc>
                  <a:txBody>
                    <a:bodyPr/>
                    <a:lstStyle/>
                    <a:p>
                      <a:pPr algn="ctr"/>
                      <a:r>
                        <a:rPr lang="en-GB" sz="2000" i="0" dirty="0" smtClean="0"/>
                        <a:t>34</a:t>
                      </a:r>
                      <a:endParaRPr lang="en-GB" sz="2000" i="0" dirty="0"/>
                    </a:p>
                  </a:txBody>
                  <a:tcPr marL="121925" marR="121925" marT="45674" marB="45674"/>
                </a:tc>
              </a:tr>
              <a:tr h="466453">
                <a:tc>
                  <a:txBody>
                    <a:bodyPr/>
                    <a:lstStyle/>
                    <a:p>
                      <a:pPr algn="ctr"/>
                      <a:r>
                        <a:rPr lang="en-GB" sz="2000" i="0" dirty="0" smtClean="0"/>
                        <a:t>Projects</a:t>
                      </a:r>
                      <a:endParaRPr lang="en-GB" sz="2000" i="0" dirty="0"/>
                    </a:p>
                  </a:txBody>
                  <a:tcPr marL="121925" marR="121925" marT="45674" marB="45674"/>
                </a:tc>
                <a:tc>
                  <a:txBody>
                    <a:bodyPr/>
                    <a:lstStyle/>
                    <a:p>
                      <a:pPr algn="ctr"/>
                      <a:r>
                        <a:rPr lang="en-GB" sz="2000" i="0" dirty="0" smtClean="0"/>
                        <a:t>260</a:t>
                      </a:r>
                      <a:endParaRPr lang="en-GB" sz="2000" i="0" dirty="0"/>
                    </a:p>
                  </a:txBody>
                  <a:tcPr marL="121925" marR="121925" marT="45674" marB="45674"/>
                </a:tc>
              </a:tr>
            </a:tbl>
          </a:graphicData>
        </a:graphic>
      </p:graphicFrame>
      <p:graphicFrame>
        <p:nvGraphicFramePr>
          <p:cNvPr id="9" name="Table 8"/>
          <p:cNvGraphicFramePr>
            <a:graphicFrameLocks noGrp="1"/>
          </p:cNvGraphicFramePr>
          <p:nvPr>
            <p:extLst/>
          </p:nvPr>
        </p:nvGraphicFramePr>
        <p:xfrm>
          <a:off x="9174919" y="4975038"/>
          <a:ext cx="2899833" cy="1725202"/>
        </p:xfrm>
        <a:graphic>
          <a:graphicData uri="http://schemas.openxmlformats.org/drawingml/2006/table">
            <a:tbl>
              <a:tblPr firstRow="1" bandRow="1">
                <a:tableStyleId>{F5AB1C69-6EDB-4FF4-983F-18BD219EF322}</a:tableStyleId>
              </a:tblPr>
              <a:tblGrid>
                <a:gridCol w="1821757"/>
                <a:gridCol w="1078076"/>
              </a:tblGrid>
              <a:tr h="396104">
                <a:tc gridSpan="2">
                  <a:txBody>
                    <a:bodyPr/>
                    <a:lstStyle/>
                    <a:p>
                      <a:pPr algn="ctr"/>
                      <a:r>
                        <a:rPr lang="en-GB" sz="2000" i="0" dirty="0" smtClean="0">
                          <a:solidFill>
                            <a:schemeClr val="tx1"/>
                          </a:solidFill>
                        </a:rPr>
                        <a:t>4</a:t>
                      </a:r>
                      <a:r>
                        <a:rPr lang="en-GB" sz="2000" i="0" baseline="30000" dirty="0" smtClean="0">
                          <a:solidFill>
                            <a:schemeClr val="tx1"/>
                          </a:solidFill>
                        </a:rPr>
                        <a:t>th</a:t>
                      </a:r>
                      <a:r>
                        <a:rPr lang="en-GB" sz="2000" i="0" dirty="0" smtClean="0">
                          <a:solidFill>
                            <a:schemeClr val="tx1"/>
                          </a:solidFill>
                        </a:rPr>
                        <a:t> Progress Report-2017</a:t>
                      </a:r>
                      <a:endParaRPr lang="en-GB" sz="2000" i="0" dirty="0">
                        <a:solidFill>
                          <a:schemeClr val="tx1"/>
                        </a:solidFill>
                      </a:endParaRPr>
                    </a:p>
                  </a:txBody>
                  <a:tcPr marL="121925" marR="121925" marT="45674" marB="45674">
                    <a:solidFill>
                      <a:srgbClr val="9BADA6"/>
                    </a:solidFill>
                  </a:tcPr>
                </a:tc>
                <a:tc hMerge="1">
                  <a:txBody>
                    <a:bodyPr/>
                    <a:lstStyle/>
                    <a:p>
                      <a:pPr algn="ctr"/>
                      <a:endParaRPr lang="en-GB" dirty="0"/>
                    </a:p>
                  </a:txBody>
                  <a:tcPr/>
                </a:tc>
              </a:tr>
              <a:tr h="0">
                <a:tc>
                  <a:txBody>
                    <a:bodyPr/>
                    <a:lstStyle/>
                    <a:p>
                      <a:pPr algn="ctr"/>
                      <a:r>
                        <a:rPr lang="en-GB" sz="2000" i="0" dirty="0" smtClean="0">
                          <a:solidFill>
                            <a:schemeClr val="tx1"/>
                          </a:solidFill>
                        </a:rPr>
                        <a:t>Members</a:t>
                      </a:r>
                      <a:endParaRPr lang="en-GB" sz="2000" i="0" dirty="0">
                        <a:solidFill>
                          <a:schemeClr val="tx1"/>
                        </a:solidFill>
                      </a:endParaRPr>
                    </a:p>
                  </a:txBody>
                  <a:tcPr marL="121925" marR="121925" marT="45674" marB="45674">
                    <a:noFill/>
                  </a:tcPr>
                </a:tc>
                <a:tc>
                  <a:txBody>
                    <a:bodyPr/>
                    <a:lstStyle/>
                    <a:p>
                      <a:pPr algn="ctr"/>
                      <a:r>
                        <a:rPr lang="en-GB" sz="2000" i="0" dirty="0" smtClean="0">
                          <a:solidFill>
                            <a:schemeClr val="tx1"/>
                          </a:solidFill>
                        </a:rPr>
                        <a:t>74</a:t>
                      </a:r>
                      <a:endParaRPr lang="en-GB" sz="2000" i="0" dirty="0">
                        <a:solidFill>
                          <a:schemeClr val="tx1"/>
                        </a:solidFill>
                      </a:endParaRPr>
                    </a:p>
                  </a:txBody>
                  <a:tcPr marL="121925" marR="121925" marT="45674" marB="45674">
                    <a:noFill/>
                  </a:tcPr>
                </a:tc>
              </a:tr>
              <a:tr h="466453">
                <a:tc>
                  <a:txBody>
                    <a:bodyPr/>
                    <a:lstStyle/>
                    <a:p>
                      <a:pPr algn="ctr"/>
                      <a:r>
                        <a:rPr lang="en-GB" sz="2000" i="0" dirty="0" smtClean="0">
                          <a:solidFill>
                            <a:schemeClr val="tx1"/>
                          </a:solidFill>
                        </a:rPr>
                        <a:t>Countries</a:t>
                      </a:r>
                      <a:endParaRPr lang="en-GB" sz="2000" i="0" dirty="0">
                        <a:solidFill>
                          <a:schemeClr val="tx1"/>
                        </a:solidFill>
                      </a:endParaRPr>
                    </a:p>
                  </a:txBody>
                  <a:tcPr marL="121925" marR="121925" marT="45674" marB="45674">
                    <a:noFill/>
                  </a:tcPr>
                </a:tc>
                <a:tc>
                  <a:txBody>
                    <a:bodyPr/>
                    <a:lstStyle/>
                    <a:p>
                      <a:pPr algn="ctr"/>
                      <a:r>
                        <a:rPr lang="en-GB" sz="2000" i="0" dirty="0" smtClean="0">
                          <a:solidFill>
                            <a:schemeClr val="tx1"/>
                          </a:solidFill>
                        </a:rPr>
                        <a:t>40</a:t>
                      </a:r>
                      <a:endParaRPr lang="en-GB" sz="2000" i="0" dirty="0">
                        <a:solidFill>
                          <a:schemeClr val="tx1"/>
                        </a:solidFill>
                      </a:endParaRPr>
                    </a:p>
                  </a:txBody>
                  <a:tcPr marL="121925" marR="121925" marT="45674" marB="45674">
                    <a:noFill/>
                  </a:tcPr>
                </a:tc>
              </a:tr>
              <a:tr h="466453">
                <a:tc>
                  <a:txBody>
                    <a:bodyPr/>
                    <a:lstStyle/>
                    <a:p>
                      <a:pPr algn="ctr"/>
                      <a:r>
                        <a:rPr lang="en-GB" sz="2000" i="0" dirty="0" smtClean="0">
                          <a:solidFill>
                            <a:schemeClr val="tx1"/>
                          </a:solidFill>
                        </a:rPr>
                        <a:t>Projects</a:t>
                      </a:r>
                      <a:endParaRPr lang="en-GB" sz="2000" i="0" dirty="0">
                        <a:solidFill>
                          <a:schemeClr val="tx1"/>
                        </a:solidFill>
                      </a:endParaRPr>
                    </a:p>
                  </a:txBody>
                  <a:tcPr marL="121925" marR="121925" marT="45674" marB="45674">
                    <a:noFill/>
                  </a:tcPr>
                </a:tc>
                <a:tc>
                  <a:txBody>
                    <a:bodyPr/>
                    <a:lstStyle/>
                    <a:p>
                      <a:pPr algn="ctr"/>
                      <a:r>
                        <a:rPr lang="en-GB" sz="2000" i="0" dirty="0" smtClean="0">
                          <a:solidFill>
                            <a:schemeClr val="tx1"/>
                          </a:solidFill>
                        </a:rPr>
                        <a:t>355</a:t>
                      </a:r>
                      <a:endParaRPr lang="en-GB" sz="2000" i="0" dirty="0">
                        <a:solidFill>
                          <a:schemeClr val="tx1"/>
                        </a:solidFill>
                      </a:endParaRPr>
                    </a:p>
                  </a:txBody>
                  <a:tcPr marL="121925" marR="121925" marT="45674" marB="45674">
                    <a:noFill/>
                  </a:tcPr>
                </a:tc>
              </a:tr>
            </a:tbl>
          </a:graphicData>
        </a:graphic>
      </p:graphicFrame>
    </p:spTree>
    <p:extLst>
      <p:ext uri="{BB962C8B-B14F-4D97-AF65-F5344CB8AC3E}">
        <p14:creationId xmlns:p14="http://schemas.microsoft.com/office/powerpoint/2010/main" val="251400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txBox="1">
            <a:spLocks/>
          </p:cNvSpPr>
          <p:nvPr/>
        </p:nvSpPr>
        <p:spPr>
          <a:xfrm>
            <a:off x="838200" y="365126"/>
            <a:ext cx="10515600" cy="1134160"/>
          </a:xfrm>
          <a:prstGeom prst="rect">
            <a:avLst/>
          </a:prstGeom>
        </p:spPr>
        <p:txBody>
          <a:bodyPr>
            <a:normAutofit/>
          </a:bodyPr>
          <a:lstStyle>
            <a:lvl1pPr algn="l" defTabSz="914400" rtl="0" eaLnBrk="1" latinLnBrk="0" hangingPunct="1">
              <a:lnSpc>
                <a:spcPct val="90000"/>
              </a:lnSpc>
              <a:spcBef>
                <a:spcPct val="0"/>
              </a:spcBef>
              <a:buNone/>
              <a:defRPr sz="4000" b="1" i="0" kern="1200">
                <a:solidFill>
                  <a:srgbClr val="24366A"/>
                </a:solidFill>
                <a:latin typeface="Trebuchet MS" charset="0"/>
                <a:ea typeface="Trebuchet MS" charset="0"/>
                <a:cs typeface="Trebuchet MS" charset="0"/>
              </a:defRPr>
            </a:lvl1pPr>
          </a:lstStyle>
          <a:p>
            <a:r>
              <a:rPr lang="en-US" sz="5400" smtClean="0"/>
              <a:t>Trash Free Seas Alliance ®</a:t>
            </a:r>
            <a:endParaRPr lang="en-US" sz="5400" dirty="0"/>
          </a:p>
        </p:txBody>
      </p:sp>
      <p:sp>
        <p:nvSpPr>
          <p:cNvPr id="15" name="Title 14"/>
          <p:cNvSpPr>
            <a:spLocks noGrp="1"/>
          </p:cNvSpPr>
          <p:nvPr>
            <p:ph type="title"/>
          </p:nvPr>
        </p:nvSpPr>
        <p:spPr>
          <a:xfrm>
            <a:off x="0" y="365126"/>
            <a:ext cx="12170466" cy="1134160"/>
          </a:xfrm>
        </p:spPr>
        <p:txBody>
          <a:bodyPr>
            <a:normAutofit/>
          </a:bodyPr>
          <a:lstStyle/>
          <a:p>
            <a:pPr algn="ctr"/>
            <a:r>
              <a:rPr lang="en-US" sz="4800" dirty="0" smtClean="0"/>
              <a:t>Trash Free Seas Alliance</a:t>
            </a:r>
            <a:r>
              <a:rPr lang="en-US" sz="4800" baseline="30000" dirty="0" smtClean="0"/>
              <a:t>®</a:t>
            </a:r>
            <a:endParaRPr lang="en-US" sz="4800" baseline="30000" dirty="0"/>
          </a:p>
        </p:txBody>
      </p:sp>
      <p:grpSp>
        <p:nvGrpSpPr>
          <p:cNvPr id="16" name="Group 15"/>
          <p:cNvGrpSpPr/>
          <p:nvPr/>
        </p:nvGrpSpPr>
        <p:grpSpPr>
          <a:xfrm>
            <a:off x="738624" y="3833798"/>
            <a:ext cx="9931019" cy="928705"/>
            <a:chOff x="152400" y="3947460"/>
            <a:chExt cx="8531496" cy="822960"/>
          </a:xfrm>
        </p:grpSpPr>
        <p:pic>
          <p:nvPicPr>
            <p:cNvPr id="17" name="Picture 22" descr="https://pbs.twimg.com/profile_images/474631949303025665/i07N-LGq.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413" y="3947460"/>
              <a:ext cx="823595"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http://philadelphiastreets.com/images/uploads/general/ka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47460"/>
              <a:ext cx="1154384"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3" descr="http://otrafrica.com/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5672" y="4092755"/>
              <a:ext cx="1796076" cy="5323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1" descr="http://media.virbcdn.com/cdn_images/resize_800x800/99/53114deb57b601f5-ORALogoFinal4v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3637" y="3947460"/>
              <a:ext cx="1765062" cy="822960"/>
            </a:xfrm>
            <a:prstGeom prst="rect">
              <a:avLst/>
            </a:prstGeom>
            <a:solidFill>
              <a:srgbClr val="FFFFFF"/>
            </a:solidFill>
            <a:extLst/>
          </p:spPr>
        </p:pic>
        <p:pic>
          <p:nvPicPr>
            <p:cNvPr id="21" name="Picture 83" descr="http://utbblogs.com/wp-content/uploads/2014/05/bank-of-america-online-bank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6773" y="3947460"/>
              <a:ext cx="757123" cy="8229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5" descr="http://upload.wikimedia.org/wikipedia/en/2/24/Bren_logo_21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8721" y="3947460"/>
              <a:ext cx="756422" cy="822960"/>
            </a:xfrm>
            <a:prstGeom prst="rect">
              <a:avLst/>
            </a:prstGeom>
            <a:solidFill>
              <a:srgbClr val="FFFFFF"/>
            </a:solidFill>
            <a:extLst/>
          </p:spPr>
        </p:pic>
      </p:grpSp>
      <p:grpSp>
        <p:nvGrpSpPr>
          <p:cNvPr id="23" name="Group 22"/>
          <p:cNvGrpSpPr/>
          <p:nvPr/>
        </p:nvGrpSpPr>
        <p:grpSpPr>
          <a:xfrm>
            <a:off x="666753" y="4884269"/>
            <a:ext cx="10093776" cy="928705"/>
            <a:chOff x="377853" y="4984180"/>
            <a:chExt cx="8671317" cy="822960"/>
          </a:xfrm>
        </p:grpSpPr>
        <p:pic>
          <p:nvPicPr>
            <p:cNvPr id="24" name="Picture 61" descr="http://i.ytimg.com/vi/hDhcbphmMQ4/maxresdefaul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7981" y="4984180"/>
              <a:ext cx="1012667" cy="8229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9" descr="http://upload.wikimedia.org/wikipedia/en/thumb/2/24/WWF_logo.svg/690px-WWF_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9460" y="4984180"/>
              <a:ext cx="555076" cy="822960"/>
            </a:xfrm>
            <a:prstGeom prst="rect">
              <a:avLst/>
            </a:prstGeom>
            <a:solidFill>
              <a:srgbClr val="FFFFFF"/>
            </a:solidFill>
            <a:extLst/>
          </p:spPr>
        </p:pic>
        <p:pic>
          <p:nvPicPr>
            <p:cNvPr id="26" name="Picture 67" descr="http://upload.wikimedia.org/wikipedia/en/6/67/SEA_Logo_lowre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74093" y="4984180"/>
              <a:ext cx="670748" cy="8229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7853" y="5075620"/>
              <a:ext cx="182880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0098" y="5029900"/>
              <a:ext cx="124591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descr="https://upload.wikimedia.org/wikipedia/en/thumb/a/a1/Vancouver_Aquarium_Logo.svg/1024px-Vancouver_Aquarium_Logo.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4690" y="5018426"/>
              <a:ext cx="1554480" cy="754469"/>
            </a:xfrm>
            <a:prstGeom prst="rect">
              <a:avLst/>
            </a:prstGeom>
            <a:solidFill>
              <a:schemeClr val="bg1"/>
            </a:solidFill>
          </p:spPr>
        </p:pic>
        <p:pic>
          <p:nvPicPr>
            <p:cNvPr id="30" name="Picture 2" descr="http://www.mindgrub.com/sites/default/files/styles/project_logo/public/projects/logos/amcor-logo.png?itok=dxzqFYoJ"/>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08286" y="4984180"/>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799645" y="1502232"/>
            <a:ext cx="9848182" cy="1061992"/>
            <a:chOff x="358027" y="1295400"/>
            <a:chExt cx="8460333" cy="941070"/>
          </a:xfrm>
        </p:grpSpPr>
        <p:grpSp>
          <p:nvGrpSpPr>
            <p:cNvPr id="32" name="Group 31"/>
            <p:cNvGrpSpPr/>
            <p:nvPr/>
          </p:nvGrpSpPr>
          <p:grpSpPr>
            <a:xfrm>
              <a:off x="358027" y="1295400"/>
              <a:ext cx="8460333" cy="941070"/>
              <a:chOff x="196524" y="1280160"/>
              <a:chExt cx="8460333" cy="941070"/>
            </a:xfrm>
          </p:grpSpPr>
          <p:pic>
            <p:nvPicPr>
              <p:cNvPr id="34" name="Picture 73" descr="http://upload.wikimedia.org/wikipedia/en/1/17/TMMC-horizon-color.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7636" y="1352550"/>
                <a:ext cx="1377095" cy="822960"/>
              </a:xfrm>
              <a:prstGeom prst="rect">
                <a:avLst/>
              </a:prstGeom>
              <a:solidFill>
                <a:schemeClr val="bg1"/>
              </a:solidFill>
            </p:spPr>
          </p:pic>
          <p:pic>
            <p:nvPicPr>
              <p:cNvPr id="35" name="Picture 9" descr="http://images.businessweek.com/ss/09/02/0224_safe_dividends/image/014_itw.jpg"/>
              <p:cNvPicPr>
                <a:picLocks noChangeAspect="1" noChangeArrowheads="1"/>
              </p:cNvPicPr>
              <p:nvPr/>
            </p:nvPicPr>
            <p:blipFill>
              <a:blip r:embed="rId17"/>
              <a:srcRect/>
              <a:stretch>
                <a:fillRect/>
              </a:stretch>
            </p:blipFill>
            <p:spPr bwMode="auto">
              <a:xfrm>
                <a:off x="196524" y="1371600"/>
                <a:ext cx="1257365" cy="7315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11" descr="http://solyakmarketing.com/Blog/wp-content/uploads/2012/10/Dow_Logo1.jpeg"/>
              <p:cNvPicPr>
                <a:picLocks noChangeAspect="1" noChangeArrowheads="1"/>
              </p:cNvPicPr>
              <p:nvPr/>
            </p:nvPicPr>
            <p:blipFill>
              <a:blip r:embed="rId18"/>
              <a:srcRect/>
              <a:stretch>
                <a:fillRect/>
              </a:stretch>
            </p:blipFill>
            <p:spPr bwMode="auto">
              <a:xfrm>
                <a:off x="6754906" y="1371600"/>
                <a:ext cx="1901951" cy="7315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7" name="Picture 2" descr="http://maxcdn.supergreenme.com/data/files/33517/4fb9ceb174c99-Algalita%20Marine%20Research%20Foundation.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03999" y="1325880"/>
                <a:ext cx="78231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descr="C:\Users\nmallos\Dropbox\ICC\Logo\OC_2013\OC_Logo_Vertical_Aqua_Navy-01.jpg"/>
              <p:cNvPicPr>
                <a:picLocks noChangeAspect="1" noChangeArrowheads="1"/>
              </p:cNvPicPr>
              <p:nvPr/>
            </p:nvPicPr>
            <p:blipFill>
              <a:blip r:embed="rId20" cstate="print">
                <a:extLst>
                  <a:ext uri="{28A0092B-C50C-407E-A947-70E740481C1C}">
                    <a14:useLocalDpi xmlns:a14="http://schemas.microsoft.com/office/drawing/2010/main" val="0"/>
                  </a:ext>
                </a:extLst>
              </a:blip>
              <a:srcRect l="30368" t="23697" r="27682" b="22673"/>
              <a:stretch>
                <a:fillRect/>
              </a:stretch>
            </p:blipFill>
            <p:spPr bwMode="auto">
              <a:xfrm>
                <a:off x="3872068" y="1280160"/>
                <a:ext cx="12055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http://maxcdn.supergreenme.com/data/files/33517/4fb9ceb174c99-Algalita%20Marine%20Research%20Foundation.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24884" y="1352550"/>
                <a:ext cx="78231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descr="C:\Users\nmallos\Dropbox\ICC\Logo\OC_2013\OC_Logo_Vertical_Aqua_Navy-01.jpg"/>
              <p:cNvPicPr>
                <a:picLocks noChangeAspect="1" noChangeArrowheads="1"/>
              </p:cNvPicPr>
              <p:nvPr/>
            </p:nvPicPr>
            <p:blipFill>
              <a:blip r:embed="rId20" cstate="print">
                <a:extLst>
                  <a:ext uri="{28A0092B-C50C-407E-A947-70E740481C1C}">
                    <a14:useLocalDpi xmlns:a14="http://schemas.microsoft.com/office/drawing/2010/main" val="0"/>
                  </a:ext>
                </a:extLst>
              </a:blip>
              <a:srcRect l="30368" t="23697" r="27682" b="22673"/>
              <a:stretch>
                <a:fillRect/>
              </a:stretch>
            </p:blipFill>
            <p:spPr bwMode="auto">
              <a:xfrm>
                <a:off x="3951934" y="1306830"/>
                <a:ext cx="120552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28498" y="1566226"/>
              <a:ext cx="1324386" cy="414974"/>
            </a:xfrm>
            <a:prstGeom prst="rect">
              <a:avLst/>
            </a:prstGeom>
          </p:spPr>
        </p:pic>
      </p:grpSp>
      <p:grpSp>
        <p:nvGrpSpPr>
          <p:cNvPr id="41" name="Group 40"/>
          <p:cNvGrpSpPr/>
          <p:nvPr/>
        </p:nvGrpSpPr>
        <p:grpSpPr>
          <a:xfrm>
            <a:off x="497408" y="2721432"/>
            <a:ext cx="10380665" cy="1031895"/>
            <a:chOff x="115200" y="2743200"/>
            <a:chExt cx="8917776" cy="914400"/>
          </a:xfrm>
        </p:grpSpPr>
        <p:grpSp>
          <p:nvGrpSpPr>
            <p:cNvPr id="42" name="Group 41"/>
            <p:cNvGrpSpPr/>
            <p:nvPr/>
          </p:nvGrpSpPr>
          <p:grpSpPr>
            <a:xfrm>
              <a:off x="1171686" y="2743200"/>
              <a:ext cx="7861290" cy="914400"/>
              <a:chOff x="1202737" y="2992121"/>
              <a:chExt cx="7861290" cy="914400"/>
            </a:xfrm>
          </p:grpSpPr>
          <p:pic>
            <p:nvPicPr>
              <p:cNvPr id="45" name="Picture 44" descr="http://www.foodservice.com/library/3114/Images/logo_25868002vf_20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99534" y="3037841"/>
                <a:ext cx="1396666"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 descr="http://upload.wikimedia.org/wikipedia/en/4/4b/PALogoWeb_copy.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47285" y="3037841"/>
                <a:ext cx="1224915"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 descr="http://upload.wikimedia.org/wikipedia/en/f/f0/World_Animal_Protection_logo.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09800" y="2992121"/>
                <a:ext cx="91559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2" descr="http://msfhq.com/wp-content/uploads/2011/12/Michigan-State-University-Logo.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02737" y="3037841"/>
                <a:ext cx="852246" cy="82296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9" name="Picture 4" descr="http://1800recycling.com/wp-content/uploads/2011/12/Nestle-Waters-logo.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76941" y="3037841"/>
                <a:ext cx="1287086"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4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220159" y="2895600"/>
              <a:ext cx="1506350" cy="667586"/>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5200" y="3033005"/>
              <a:ext cx="951600" cy="294862"/>
            </a:xfrm>
            <a:prstGeom prst="rect">
              <a:avLst/>
            </a:prstGeom>
          </p:spPr>
        </p:pic>
      </p:grpSp>
      <p:pic>
        <p:nvPicPr>
          <p:cNvPr id="50" name="Picture 4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823479" y="5946571"/>
            <a:ext cx="2006365" cy="724171"/>
          </a:xfrm>
          <a:prstGeom prst="rect">
            <a:avLst/>
          </a:prstGeom>
        </p:spPr>
      </p:pic>
      <p:pic>
        <p:nvPicPr>
          <p:cNvPr id="51" name="Picture 5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503690" y="6148367"/>
            <a:ext cx="1972732" cy="474836"/>
          </a:xfrm>
          <a:prstGeom prst="rect">
            <a:avLst/>
          </a:prstGeom>
        </p:spPr>
      </p:pic>
      <p:pic>
        <p:nvPicPr>
          <p:cNvPr id="52" name="Picture 5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010400" y="5985845"/>
            <a:ext cx="4036958" cy="877600"/>
          </a:xfrm>
          <a:prstGeom prst="rect">
            <a:avLst/>
          </a:prstGeom>
        </p:spPr>
      </p:pic>
    </p:spTree>
    <p:extLst>
      <p:ext uri="{BB962C8B-B14F-4D97-AF65-F5344CB8AC3E}">
        <p14:creationId xmlns:p14="http://schemas.microsoft.com/office/powerpoint/2010/main" val="574779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5605" b="4979"/>
          <a:stretch/>
        </p:blipFill>
        <p:spPr>
          <a:xfrm>
            <a:off x="9028942" y="3293675"/>
            <a:ext cx="3138250" cy="1643934"/>
          </a:xfrm>
          <a:prstGeom prst="rect">
            <a:avLst/>
          </a:prstGeom>
          <a:ln>
            <a:noFill/>
          </a:ln>
        </p:spPr>
      </p:pic>
      <p:pic>
        <p:nvPicPr>
          <p:cNvPr id="11" name="Picture 10"/>
          <p:cNvPicPr>
            <a:picLocks noChangeAspect="1"/>
          </p:cNvPicPr>
          <p:nvPr/>
        </p:nvPicPr>
        <p:blipFill rotWithShape="1">
          <a:blip r:embed="rId4"/>
          <a:srcRect t="4401"/>
          <a:stretch/>
        </p:blipFill>
        <p:spPr>
          <a:xfrm>
            <a:off x="5841216" y="4588983"/>
            <a:ext cx="3187726" cy="165250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1216" y="2449125"/>
            <a:ext cx="3206752" cy="1603376"/>
          </a:xfrm>
          <a:prstGeom prst="rect">
            <a:avLst/>
          </a:prstGeom>
          <a:ln>
            <a:noFill/>
          </a:ln>
        </p:spPr>
      </p:pic>
      <p:sp>
        <p:nvSpPr>
          <p:cNvPr id="12" name="Title 14"/>
          <p:cNvSpPr>
            <a:spLocks noGrp="1"/>
          </p:cNvSpPr>
          <p:nvPr>
            <p:ph type="title"/>
          </p:nvPr>
        </p:nvSpPr>
        <p:spPr>
          <a:xfrm>
            <a:off x="838200" y="365126"/>
            <a:ext cx="10515600" cy="1151316"/>
          </a:xfrm>
        </p:spPr>
        <p:txBody>
          <a:bodyPr>
            <a:normAutofit/>
          </a:bodyPr>
          <a:lstStyle/>
          <a:p>
            <a:pPr algn="ctr"/>
            <a:r>
              <a:rPr lang="en-US" sz="4800" dirty="0" smtClean="0"/>
              <a:t>Trash Free Seas Alliance</a:t>
            </a:r>
            <a:r>
              <a:rPr lang="en-US" sz="4800" baseline="30000" dirty="0" smtClean="0"/>
              <a:t>®</a:t>
            </a:r>
            <a:endParaRPr lang="en-US" sz="4800" baseline="30000" dirty="0"/>
          </a:p>
        </p:txBody>
      </p:sp>
      <p:sp>
        <p:nvSpPr>
          <p:cNvPr id="2" name="Content Placeholder 1"/>
          <p:cNvSpPr>
            <a:spLocks noGrp="1"/>
          </p:cNvSpPr>
          <p:nvPr>
            <p:ph idx="4294967295"/>
          </p:nvPr>
        </p:nvSpPr>
        <p:spPr>
          <a:xfrm>
            <a:off x="838200" y="1973179"/>
            <a:ext cx="5052492" cy="4804792"/>
          </a:xfrm>
        </p:spPr>
        <p:txBody>
          <a:bodyPr>
            <a:normAutofit/>
          </a:bodyPr>
          <a:lstStyle/>
          <a:p>
            <a:r>
              <a:rPr lang="en-US" dirty="0" smtClean="0"/>
              <a:t>Research to understand sources</a:t>
            </a:r>
          </a:p>
          <a:p>
            <a:endParaRPr lang="en-US" dirty="0" smtClean="0"/>
          </a:p>
          <a:p>
            <a:r>
              <a:rPr lang="en-US" dirty="0" smtClean="0"/>
              <a:t>Which interventions work</a:t>
            </a:r>
          </a:p>
          <a:p>
            <a:endParaRPr lang="en-US" dirty="0" smtClean="0"/>
          </a:p>
          <a:p>
            <a:r>
              <a:rPr lang="en-US" dirty="0" smtClean="0"/>
              <a:t>Evaluated funding options</a:t>
            </a:r>
          </a:p>
          <a:p>
            <a:endParaRPr lang="en-US" dirty="0" smtClean="0"/>
          </a:p>
          <a:p>
            <a:r>
              <a:rPr lang="en-US" dirty="0" smtClean="0"/>
              <a:t>Built platform &amp; launch pilots</a:t>
            </a:r>
            <a:endParaRPr lang="en-US" dirty="0"/>
          </a:p>
        </p:txBody>
      </p:sp>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5050" y="1525583"/>
            <a:ext cx="3744460" cy="914400"/>
          </a:xfrm>
          <a:prstGeom prst="rect">
            <a:avLst/>
          </a:prstGeom>
          <a:solidFill>
            <a:schemeClr val="bg1"/>
          </a:solidFill>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6135" y="5286234"/>
            <a:ext cx="3138250" cy="1411527"/>
          </a:xfrm>
          <a:prstGeom prst="rect">
            <a:avLst/>
          </a:prstGeom>
        </p:spPr>
      </p:pic>
    </p:spTree>
    <p:extLst>
      <p:ext uri="{BB962C8B-B14F-4D97-AF65-F5344CB8AC3E}">
        <p14:creationId xmlns:p14="http://schemas.microsoft.com/office/powerpoint/2010/main" val="2350947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426" t="4691"/>
          <a:stretch/>
        </p:blipFill>
        <p:spPr>
          <a:xfrm>
            <a:off x="2574759" y="1479884"/>
            <a:ext cx="7086600" cy="5378116"/>
          </a:xfrm>
          <a:prstGeom prst="rect">
            <a:avLst/>
          </a:prstGeom>
        </p:spPr>
      </p:pic>
      <p:sp>
        <p:nvSpPr>
          <p:cNvPr id="4" name="Title 3"/>
          <p:cNvSpPr>
            <a:spLocks noGrp="1"/>
          </p:cNvSpPr>
          <p:nvPr>
            <p:ph type="title"/>
          </p:nvPr>
        </p:nvSpPr>
        <p:spPr>
          <a:xfrm>
            <a:off x="838200" y="365125"/>
            <a:ext cx="10515600" cy="1114759"/>
          </a:xfrm>
        </p:spPr>
        <p:txBody>
          <a:bodyPr>
            <a:normAutofit/>
          </a:bodyPr>
          <a:lstStyle/>
          <a:p>
            <a:pPr algn="ctr"/>
            <a:r>
              <a:rPr lang="en-US" sz="4800" dirty="0" smtClean="0"/>
              <a:t>Plastics in a Circular Economy</a:t>
            </a:r>
            <a:endParaRPr lang="en-US" sz="4800" dirty="0"/>
          </a:p>
        </p:txBody>
      </p:sp>
    </p:spTree>
    <p:extLst>
      <p:ext uri="{BB962C8B-B14F-4D97-AF65-F5344CB8AC3E}">
        <p14:creationId xmlns:p14="http://schemas.microsoft.com/office/powerpoint/2010/main" val="340204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2700"/>
            <a:ext cx="12192000" cy="6883400"/>
          </a:xfrm>
          <a:prstGeom prst="rect">
            <a:avLst/>
          </a:prstGeom>
        </p:spPr>
      </p:pic>
      <p:sp>
        <p:nvSpPr>
          <p:cNvPr id="3" name="Title 1"/>
          <p:cNvSpPr txBox="1">
            <a:spLocks/>
          </p:cNvSpPr>
          <p:nvPr/>
        </p:nvSpPr>
        <p:spPr>
          <a:xfrm>
            <a:off x="0" y="2286000"/>
            <a:ext cx="12192000" cy="4191000"/>
          </a:xfrm>
          <a:prstGeom prst="rect">
            <a:avLst/>
          </a:prstGeom>
          <a:solidFill>
            <a:schemeClr val="bg1">
              <a:alpha val="71000"/>
            </a:schemeClr>
          </a:solidFill>
          <a:ln>
            <a:noFill/>
          </a:ln>
          <a:effectLst/>
        </p:spPr>
        <p:txBody>
          <a:bodyPr anchor="ctr">
            <a:normAutofit/>
          </a:bodyPr>
          <a:lstStyle>
            <a:lvl1pPr algn="l">
              <a:lnSpc>
                <a:spcPct val="80000"/>
              </a:lnSpc>
              <a:buFont typeface="Arial"/>
              <a:buNone/>
              <a:defRPr sz="3200" b="1" u="none" kern="700" spc="-50">
                <a:solidFill>
                  <a:srgbClr val="24366A"/>
                </a:solidFill>
                <a:latin typeface="Trebuchet MS" pitchFamily="34" charset="0"/>
                <a:cs typeface="Trebuchet MS" pitchFamily="34" charset="0"/>
              </a:defRPr>
            </a:lvl1pPr>
          </a:lstStyle>
          <a:p>
            <a:pPr algn="ctr">
              <a:lnSpc>
                <a:spcPct val="95000"/>
              </a:lnSpc>
              <a:defRPr/>
            </a:pPr>
            <a:endParaRPr lang="en-US" sz="2400" dirty="0">
              <a:solidFill>
                <a:srgbClr val="1F497D">
                  <a:lumMod val="50000"/>
                </a:srgbClr>
              </a:solidFill>
              <a:latin typeface="Trebuchet MS"/>
              <a:cs typeface="Trebuchet MS"/>
            </a:endParaRPr>
          </a:p>
        </p:txBody>
      </p:sp>
      <p:sp>
        <p:nvSpPr>
          <p:cNvPr id="4" name="Title 1"/>
          <p:cNvSpPr txBox="1">
            <a:spLocks/>
          </p:cNvSpPr>
          <p:nvPr/>
        </p:nvSpPr>
        <p:spPr>
          <a:xfrm>
            <a:off x="0" y="1"/>
            <a:ext cx="12192000" cy="1219200"/>
          </a:xfrm>
          <a:prstGeom prst="rect">
            <a:avLst/>
          </a:prstGeom>
          <a:solidFill>
            <a:schemeClr val="bg1">
              <a:alpha val="71000"/>
            </a:schemeClr>
          </a:solidFill>
        </p:spPr>
        <p:txBody>
          <a:bodyPr anchor="ctr">
            <a:normAutofit/>
          </a:bodyPr>
          <a:lstStyle>
            <a:lvl1pPr algn="l">
              <a:lnSpc>
                <a:spcPct val="80000"/>
              </a:lnSpc>
              <a:buFont typeface="Arial"/>
              <a:buNone/>
              <a:defRPr sz="3200" b="1" u="none" kern="700" spc="-50">
                <a:solidFill>
                  <a:srgbClr val="24366A"/>
                </a:solidFill>
                <a:latin typeface="Trebuchet MS" pitchFamily="34" charset="0"/>
                <a:cs typeface="Trebuchet MS" pitchFamily="34" charset="0"/>
              </a:defRPr>
            </a:lvl1pPr>
          </a:lstStyle>
          <a:p>
            <a:pPr algn="ctr">
              <a:lnSpc>
                <a:spcPct val="95000"/>
              </a:lnSpc>
              <a:defRPr/>
            </a:pPr>
            <a:r>
              <a:rPr lang="en-US" sz="4800" dirty="0" smtClean="0">
                <a:latin typeface="Trebuchet MS"/>
                <a:cs typeface="Trebuchet MS"/>
              </a:rPr>
              <a:t>ACC Sustainability Goals</a:t>
            </a:r>
            <a:endParaRPr lang="en-US" sz="4800" baseline="30000" dirty="0">
              <a:latin typeface="Trebuchet MS"/>
              <a:cs typeface="Trebuchet MS"/>
            </a:endParaRPr>
          </a:p>
        </p:txBody>
      </p:sp>
      <p:sp>
        <p:nvSpPr>
          <p:cNvPr id="5" name="TextBox 3"/>
          <p:cNvSpPr txBox="1">
            <a:spLocks noChangeArrowheads="1"/>
          </p:cNvSpPr>
          <p:nvPr/>
        </p:nvSpPr>
        <p:spPr bwMode="auto">
          <a:xfrm>
            <a:off x="184150" y="2570066"/>
            <a:ext cx="11823700" cy="380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lnSpc>
                <a:spcPct val="80000"/>
              </a:lnSpc>
              <a:spcBef>
                <a:spcPts val="1200"/>
              </a:spcBef>
              <a:spcAft>
                <a:spcPct val="0"/>
              </a:spcAft>
              <a:buFont typeface="Wingdings" pitchFamily="2" charset="2"/>
              <a:buChar char="ü"/>
            </a:pPr>
            <a:r>
              <a:rPr lang="en-US" sz="2800" b="1" dirty="0" smtClean="0">
                <a:solidFill>
                  <a:srgbClr val="24366A"/>
                </a:solidFill>
                <a:latin typeface="Trebuchet MS" pitchFamily="34" charset="0"/>
                <a:cs typeface="Arial" pitchFamily="34" charset="0"/>
                <a:sym typeface="Wingdings" pitchFamily="2" charset="2"/>
              </a:rPr>
              <a:t>2040 Goal</a:t>
            </a:r>
          </a:p>
          <a:p>
            <a:pPr marL="800100" lvl="1" indent="-342900" eaLnBrk="1" fontAlgn="base" hangingPunct="1">
              <a:lnSpc>
                <a:spcPct val="80000"/>
              </a:lnSpc>
              <a:spcBef>
                <a:spcPts val="1200"/>
              </a:spcBef>
              <a:spcAft>
                <a:spcPct val="0"/>
              </a:spcAft>
              <a:buFont typeface="Arial" panose="020B0604020202020204" pitchFamily="34" charset="0"/>
              <a:buChar char="•"/>
            </a:pPr>
            <a:r>
              <a:rPr lang="en-US" sz="2800" dirty="0" smtClean="0">
                <a:solidFill>
                  <a:srgbClr val="24366A"/>
                </a:solidFill>
                <a:latin typeface="Trebuchet MS" pitchFamily="34" charset="0"/>
                <a:cs typeface="Arial" pitchFamily="34" charset="0"/>
                <a:sym typeface="Wingdings" pitchFamily="2" charset="2"/>
              </a:rPr>
              <a:t>100% of plastics packaging is reused, recycled or recovered</a:t>
            </a:r>
          </a:p>
          <a:p>
            <a:pPr marL="800100" lvl="1" indent="-342900" eaLnBrk="1" fontAlgn="base" hangingPunct="1">
              <a:lnSpc>
                <a:spcPct val="80000"/>
              </a:lnSpc>
              <a:spcBef>
                <a:spcPts val="1200"/>
              </a:spcBef>
              <a:spcAft>
                <a:spcPct val="0"/>
              </a:spcAft>
              <a:buFont typeface="Arial" panose="020B0604020202020204" pitchFamily="34" charset="0"/>
              <a:buChar char="•"/>
            </a:pPr>
            <a:endParaRPr lang="en-US" sz="900" dirty="0">
              <a:solidFill>
                <a:srgbClr val="24366A"/>
              </a:solidFill>
              <a:latin typeface="Trebuchet MS" pitchFamily="34" charset="0"/>
              <a:cs typeface="Arial" pitchFamily="34" charset="0"/>
              <a:sym typeface="Wingdings" pitchFamily="2" charset="2"/>
            </a:endParaRPr>
          </a:p>
          <a:p>
            <a:pPr eaLnBrk="1" fontAlgn="base" hangingPunct="1">
              <a:lnSpc>
                <a:spcPct val="80000"/>
              </a:lnSpc>
              <a:spcBef>
                <a:spcPts val="1200"/>
              </a:spcBef>
              <a:spcAft>
                <a:spcPct val="0"/>
              </a:spcAft>
              <a:buFont typeface="Wingdings" pitchFamily="2" charset="2"/>
              <a:buChar char="ü"/>
            </a:pPr>
            <a:r>
              <a:rPr lang="en-US" sz="2800" b="1" dirty="0" smtClean="0">
                <a:solidFill>
                  <a:srgbClr val="24366A"/>
                </a:solidFill>
                <a:latin typeface="Trebuchet MS" pitchFamily="34" charset="0"/>
                <a:cs typeface="Arial" pitchFamily="34" charset="0"/>
                <a:sym typeface="Wingdings" pitchFamily="2" charset="2"/>
              </a:rPr>
              <a:t>Interim Goal (2030)</a:t>
            </a:r>
          </a:p>
          <a:p>
            <a:pPr marL="800100" lvl="1" indent="-342900" eaLnBrk="1" fontAlgn="base" hangingPunct="1">
              <a:lnSpc>
                <a:spcPct val="80000"/>
              </a:lnSpc>
              <a:spcBef>
                <a:spcPts val="1200"/>
              </a:spcBef>
              <a:spcAft>
                <a:spcPct val="0"/>
              </a:spcAft>
              <a:buFont typeface="Arial" panose="020B0604020202020204" pitchFamily="34" charset="0"/>
              <a:buChar char="•"/>
            </a:pPr>
            <a:r>
              <a:rPr lang="en-US" sz="2800" dirty="0" smtClean="0">
                <a:solidFill>
                  <a:srgbClr val="24366A"/>
                </a:solidFill>
                <a:latin typeface="Trebuchet MS" pitchFamily="34" charset="0"/>
                <a:cs typeface="Arial" pitchFamily="34" charset="0"/>
                <a:sym typeface="Wingdings" pitchFamily="2" charset="2"/>
              </a:rPr>
              <a:t>100</a:t>
            </a:r>
            <a:r>
              <a:rPr lang="en-US" sz="2800" dirty="0">
                <a:solidFill>
                  <a:srgbClr val="24366A"/>
                </a:solidFill>
                <a:latin typeface="Trebuchet MS" pitchFamily="34" charset="0"/>
                <a:cs typeface="Arial" pitchFamily="34" charset="0"/>
                <a:sym typeface="Wingdings" pitchFamily="2" charset="2"/>
              </a:rPr>
              <a:t>% of plastics packaging is </a:t>
            </a:r>
            <a:r>
              <a:rPr lang="en-US" sz="2800" dirty="0" smtClean="0">
                <a:solidFill>
                  <a:srgbClr val="24366A"/>
                </a:solidFill>
                <a:latin typeface="Trebuchet MS" pitchFamily="34" charset="0"/>
                <a:cs typeface="Arial" pitchFamily="34" charset="0"/>
                <a:sym typeface="Wingdings" pitchFamily="2" charset="2"/>
              </a:rPr>
              <a:t>considered recyclable/recoverable</a:t>
            </a:r>
          </a:p>
          <a:p>
            <a:pPr marL="800100" lvl="1" indent="-342900" eaLnBrk="1" fontAlgn="base" hangingPunct="1">
              <a:lnSpc>
                <a:spcPct val="80000"/>
              </a:lnSpc>
              <a:spcBef>
                <a:spcPts val="1200"/>
              </a:spcBef>
              <a:spcAft>
                <a:spcPct val="0"/>
              </a:spcAft>
              <a:buFont typeface="Arial" panose="020B0604020202020204" pitchFamily="34" charset="0"/>
              <a:buChar char="•"/>
            </a:pPr>
            <a:endParaRPr lang="en-US" sz="900" dirty="0" smtClean="0">
              <a:solidFill>
                <a:srgbClr val="24366A"/>
              </a:solidFill>
              <a:latin typeface="Trebuchet MS" pitchFamily="34" charset="0"/>
              <a:cs typeface="Arial" pitchFamily="34" charset="0"/>
              <a:sym typeface="Wingdings" pitchFamily="2" charset="2"/>
            </a:endParaRPr>
          </a:p>
          <a:p>
            <a:pPr marL="400050" eaLnBrk="1" fontAlgn="base" hangingPunct="1">
              <a:lnSpc>
                <a:spcPct val="80000"/>
              </a:lnSpc>
              <a:spcBef>
                <a:spcPts val="1200"/>
              </a:spcBef>
              <a:spcAft>
                <a:spcPct val="0"/>
              </a:spcAft>
              <a:buFont typeface="Wingdings" panose="05000000000000000000" pitchFamily="2" charset="2"/>
              <a:buChar char="ü"/>
            </a:pPr>
            <a:r>
              <a:rPr lang="en-US" sz="2800" b="1" dirty="0" smtClean="0">
                <a:solidFill>
                  <a:srgbClr val="24366A"/>
                </a:solidFill>
                <a:latin typeface="Trebuchet MS" pitchFamily="34" charset="0"/>
                <a:cs typeface="Arial" pitchFamily="34" charset="0"/>
                <a:sym typeface="Wingdings" pitchFamily="2" charset="2"/>
              </a:rPr>
              <a:t>Best practice goal</a:t>
            </a:r>
          </a:p>
          <a:p>
            <a:pPr marL="857250" lvl="1" indent="-342900" eaLnBrk="1" fontAlgn="base" hangingPunct="1">
              <a:lnSpc>
                <a:spcPct val="80000"/>
              </a:lnSpc>
              <a:spcBef>
                <a:spcPts val="1200"/>
              </a:spcBef>
              <a:spcAft>
                <a:spcPct val="0"/>
              </a:spcAft>
              <a:buFont typeface="Arial" panose="020B0604020202020204" pitchFamily="34" charset="0"/>
              <a:buChar char="•"/>
            </a:pPr>
            <a:r>
              <a:rPr lang="en-US" sz="2800" dirty="0" smtClean="0">
                <a:solidFill>
                  <a:srgbClr val="24366A"/>
                </a:solidFill>
                <a:latin typeface="Trebuchet MS" pitchFamily="34" charset="0"/>
                <a:cs typeface="Arial" pitchFamily="34" charset="0"/>
                <a:sym typeface="Wingdings" pitchFamily="2" charset="2"/>
              </a:rPr>
              <a:t>100% of Division’s U.S. manufacturing sites participate in Operation Clean Sweep Blue by 2020, with all North American sites by 2022</a:t>
            </a:r>
            <a:endParaRPr lang="en-US" sz="2800" dirty="0">
              <a:solidFill>
                <a:srgbClr val="24366A"/>
              </a:solidFill>
              <a:latin typeface="Trebuchet MS" pitchFamily="34" charset="0"/>
              <a:cs typeface="Arial" pitchFamily="34" charset="0"/>
              <a:sym typeface="Wingdings" pitchFamily="2" charset="2"/>
            </a:endParaRPr>
          </a:p>
        </p:txBody>
      </p:sp>
    </p:spTree>
    <p:extLst>
      <p:ext uri="{BB962C8B-B14F-4D97-AF65-F5344CB8AC3E}">
        <p14:creationId xmlns:p14="http://schemas.microsoft.com/office/powerpoint/2010/main" val="2594226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932" y="381000"/>
            <a:ext cx="12199932" cy="990600"/>
          </a:xfrm>
          <a:prstGeom prst="rect">
            <a:avLst/>
          </a:prstGeom>
          <a:solidFill>
            <a:srgbClr val="24366A">
              <a:alpha val="75000"/>
            </a:srgbClr>
          </a:solidFill>
        </p:spPr>
        <p:txBody>
          <a:bodyPr anchor="ctr">
            <a:noAutofit/>
          </a:bodyPr>
          <a:lstStyle>
            <a:lvl1pPr algn="l">
              <a:lnSpc>
                <a:spcPct val="80000"/>
              </a:lnSpc>
              <a:buFont typeface="Arial"/>
              <a:buNone/>
              <a:defRPr sz="3200" b="1" u="none" kern="700" spc="-50">
                <a:solidFill>
                  <a:srgbClr val="24366A"/>
                </a:solidFill>
                <a:latin typeface="Trebuchet MS" pitchFamily="34" charset="0"/>
                <a:cs typeface="Trebuchet MS" pitchFamily="34" charset="0"/>
              </a:defRPr>
            </a:lvl1pPr>
          </a:lstStyle>
          <a:p>
            <a:pPr algn="ctr" defTabSz="457200">
              <a:lnSpc>
                <a:spcPct val="95000"/>
              </a:lnSpc>
              <a:defRPr/>
            </a:pPr>
            <a:r>
              <a:rPr lang="en-US" sz="4800" dirty="0" smtClean="0">
                <a:solidFill>
                  <a:prstClr val="white"/>
                </a:solidFill>
                <a:latin typeface="Trebuchet MS"/>
                <a:cs typeface="Trebuchet MS"/>
              </a:rPr>
              <a:t>Plastics Division Members</a:t>
            </a:r>
          </a:p>
        </p:txBody>
      </p:sp>
      <p:pic>
        <p:nvPicPr>
          <p:cNvPr id="4" name="Picture 2" descr="Image result for chevron phillips chemical compan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022" y="2922119"/>
            <a:ext cx="2299864" cy="1210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1735" y="3100112"/>
            <a:ext cx="2259040" cy="778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covest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146" y="289237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http://www.surfaceshield.com/DuPont_logo.jpg"/>
          <p:cNvPicPr>
            <a:picLocks noChangeAspect="1" noChangeArrowheads="1"/>
          </p:cNvPicPr>
          <p:nvPr/>
        </p:nvPicPr>
        <p:blipFill rotWithShape="1">
          <a:blip r:embed="rId5">
            <a:extLst>
              <a:ext uri="{28A0092B-C50C-407E-A947-70E740481C1C}">
                <a14:useLocalDpi xmlns:a14="http://schemas.microsoft.com/office/drawing/2010/main" val="0"/>
              </a:ext>
            </a:extLst>
          </a:blip>
          <a:srcRect l="-1"/>
          <a:stretch/>
        </p:blipFill>
        <p:spPr bwMode="auto">
          <a:xfrm>
            <a:off x="6841559" y="3042251"/>
            <a:ext cx="2020179" cy="918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3306" y="3237177"/>
            <a:ext cx="2538582" cy="6003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988" y="4502526"/>
            <a:ext cx="1599100" cy="66629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9839" y="4365090"/>
            <a:ext cx="2344067" cy="60945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60" y="5758982"/>
            <a:ext cx="3325355" cy="66507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13811" y="5448459"/>
            <a:ext cx="1864695" cy="894181"/>
          </a:xfrm>
          <a:prstGeom prst="rect">
            <a:avLst/>
          </a:prstGeom>
        </p:spPr>
      </p:pic>
      <p:pic>
        <p:nvPicPr>
          <p:cNvPr id="17" name="Picture 10" descr="Image result for tot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95405" y="5226891"/>
            <a:ext cx="1091043" cy="13641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20043" y="5434916"/>
            <a:ext cx="1185108" cy="948087"/>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36657" y="4224598"/>
            <a:ext cx="2945340" cy="641417"/>
          </a:xfrm>
          <a:prstGeom prst="rect">
            <a:avLst/>
          </a:prstGeom>
        </p:spPr>
      </p:pic>
      <p:sp>
        <p:nvSpPr>
          <p:cNvPr id="8" name="Slide Number Placeholder 7"/>
          <p:cNvSpPr>
            <a:spLocks noGrp="1"/>
          </p:cNvSpPr>
          <p:nvPr>
            <p:ph type="sldNum" sz="quarter" idx="4294967295"/>
          </p:nvPr>
        </p:nvSpPr>
        <p:spPr>
          <a:xfrm>
            <a:off x="9181441" y="6427154"/>
            <a:ext cx="2844800" cy="365125"/>
          </a:xfrm>
          <a:prstGeom prst="rect">
            <a:avLst/>
          </a:prstGeom>
        </p:spPr>
        <p:txBody>
          <a:bodyPr/>
          <a:lstStyle/>
          <a:p>
            <a:fld id="{D6F322F7-DB46-443F-B509-99338ACAE0AB}" type="slidenum">
              <a:rPr lang="en-US" smtClean="0">
                <a:solidFill>
                  <a:prstClr val="black">
                    <a:tint val="75000"/>
                  </a:prstClr>
                </a:solidFill>
              </a:rPr>
              <a:pPr/>
              <a:t>2</a:t>
            </a:fld>
            <a:endParaRPr lang="en-US" dirty="0">
              <a:solidFill>
                <a:prstClr val="black">
                  <a:tint val="75000"/>
                </a:prstClr>
              </a:solidFill>
            </a:endParaRPr>
          </a:p>
        </p:txBody>
      </p:sp>
      <p:pic>
        <p:nvPicPr>
          <p:cNvPr id="22" name="Picture 2" descr="Solvay - Asking more from chemistr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3698" y="5607118"/>
            <a:ext cx="1818866" cy="9010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7679" y="1556881"/>
            <a:ext cx="2337994" cy="987214"/>
          </a:xfrm>
          <a:prstGeom prst="rect">
            <a:avLst/>
          </a:prstGeom>
        </p:spPr>
      </p:pic>
      <p:pic>
        <p:nvPicPr>
          <p:cNvPr id="5" name="Picture 4"/>
          <p:cNvPicPr>
            <a:picLocks noChangeAspect="1"/>
          </p:cNvPicPr>
          <p:nvPr/>
        </p:nvPicPr>
        <p:blipFill>
          <a:blip r:embed="rId16"/>
          <a:stretch>
            <a:fillRect/>
          </a:stretch>
        </p:blipFill>
        <p:spPr>
          <a:xfrm>
            <a:off x="7562190" y="1836515"/>
            <a:ext cx="2176828" cy="719709"/>
          </a:xfrm>
          <a:prstGeom prst="rect">
            <a:avLst/>
          </a:prstGeom>
        </p:spPr>
      </p:pic>
      <p:pic>
        <p:nvPicPr>
          <p:cNvPr id="25" name="Picture 24"/>
          <p:cNvPicPr>
            <a:picLocks noChangeAspect="1"/>
          </p:cNvPicPr>
          <p:nvPr/>
        </p:nvPicPr>
        <p:blipFill>
          <a:blip r:embed="rId17"/>
          <a:stretch>
            <a:fillRect/>
          </a:stretch>
        </p:blipFill>
        <p:spPr>
          <a:xfrm>
            <a:off x="2826144" y="1710266"/>
            <a:ext cx="1787256" cy="893628"/>
          </a:xfrm>
          <a:prstGeom prst="rect">
            <a:avLst/>
          </a:prstGeom>
        </p:spPr>
      </p:pic>
      <p:pic>
        <p:nvPicPr>
          <p:cNvPr id="26" name="Picture 26" descr="https://upload.wikimedia.org/wikipedia/commons/thumb/0/0f/Saudi-Basic-Industries-Logo.svg/2000px-Saudi-Basic-Industries-Logo.sv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56482" y="4167194"/>
            <a:ext cx="1729646" cy="8847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elanese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86128" y="1058762"/>
            <a:ext cx="2131527" cy="19834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ayport polymer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11976" y="1742901"/>
            <a:ext cx="2089743" cy="8707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12597" y="3820110"/>
            <a:ext cx="1280024" cy="1301667"/>
          </a:xfrm>
          <a:prstGeom prst="rect">
            <a:avLst/>
          </a:prstGeom>
        </p:spPr>
      </p:pic>
    </p:spTree>
    <p:extLst>
      <p:ext uri="{BB962C8B-B14F-4D97-AF65-F5344CB8AC3E}">
        <p14:creationId xmlns:p14="http://schemas.microsoft.com/office/powerpoint/2010/main" val="1956393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50044"/>
            <a:ext cx="12192000" cy="1134161"/>
          </a:xfrm>
          <a:prstGeom prst="rect">
            <a:avLst/>
          </a:prstGeom>
          <a:solidFill>
            <a:srgbClr val="2436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0" y="350044"/>
            <a:ext cx="12192000" cy="1134160"/>
          </a:xfrm>
          <a:prstGeom prst="rect">
            <a:avLst/>
          </a:prstGeom>
        </p:spPr>
        <p:txBody>
          <a:bodyPr anchor="ctr">
            <a:normAutofit/>
          </a:bodyPr>
          <a:lstStyle>
            <a:lvl1pPr algn="l" defTabSz="914400" rtl="0" eaLnBrk="1" latinLnBrk="0" hangingPunct="1">
              <a:lnSpc>
                <a:spcPct val="90000"/>
              </a:lnSpc>
              <a:spcBef>
                <a:spcPct val="0"/>
              </a:spcBef>
              <a:buNone/>
              <a:defRPr sz="4000" b="1" i="0" kern="1200">
                <a:solidFill>
                  <a:schemeClr val="bg1"/>
                </a:solidFill>
                <a:latin typeface="Trebuchet MS" charset="0"/>
                <a:ea typeface="Trebuchet MS" charset="0"/>
                <a:cs typeface="Trebuchet MS" charset="0"/>
              </a:defRPr>
            </a:lvl1pPr>
          </a:lstStyle>
          <a:p>
            <a:pPr algn="ctr"/>
            <a:r>
              <a:rPr lang="en-US" sz="4800" dirty="0"/>
              <a:t>2040 Challenge</a:t>
            </a:r>
          </a:p>
        </p:txBody>
      </p:sp>
      <p:sp>
        <p:nvSpPr>
          <p:cNvPr id="3" name="Rectangle 2"/>
          <p:cNvSpPr/>
          <p:nvPr/>
        </p:nvSpPr>
        <p:spPr>
          <a:xfrm>
            <a:off x="1079849" y="1784357"/>
            <a:ext cx="10048270" cy="1384995"/>
          </a:xfrm>
          <a:prstGeom prst="rect">
            <a:avLst/>
          </a:prstGeom>
        </p:spPr>
        <p:txBody>
          <a:bodyPr wrap="square">
            <a:spAutoFit/>
          </a:bodyPr>
          <a:lstStyle/>
          <a:p>
            <a:r>
              <a:rPr lang="en-US" sz="2800" b="1" dirty="0" smtClean="0">
                <a:solidFill>
                  <a:srgbClr val="23366B"/>
                </a:solidFill>
                <a:latin typeface="Trebuchet MS" panose="020B0603020202020204" pitchFamily="34" charset="0"/>
              </a:rPr>
              <a:t>Drive </a:t>
            </a:r>
            <a:r>
              <a:rPr lang="en-US" sz="2800" b="1" dirty="0">
                <a:solidFill>
                  <a:srgbClr val="23366B"/>
                </a:solidFill>
                <a:latin typeface="Trebuchet MS" panose="020B0603020202020204" pitchFamily="34" charset="0"/>
              </a:rPr>
              <a:t>sustainable management of plastics </a:t>
            </a:r>
            <a:r>
              <a:rPr lang="en-US" sz="2800" b="1" dirty="0" smtClean="0">
                <a:solidFill>
                  <a:srgbClr val="23366B"/>
                </a:solidFill>
                <a:latin typeface="Trebuchet MS" panose="020B0603020202020204" pitchFamily="34" charset="0"/>
              </a:rPr>
              <a:t>packaging by </a:t>
            </a:r>
            <a:r>
              <a:rPr lang="en-US" sz="2800" b="1" dirty="0">
                <a:solidFill>
                  <a:srgbClr val="23366B"/>
                </a:solidFill>
                <a:latin typeface="Trebuchet MS" panose="020B0603020202020204" pitchFamily="34" charset="0"/>
              </a:rPr>
              <a:t>increasing mechanical </a:t>
            </a:r>
            <a:r>
              <a:rPr lang="en-US" sz="2800" b="1" dirty="0" smtClean="0">
                <a:solidFill>
                  <a:srgbClr val="23366B"/>
                </a:solidFill>
                <a:latin typeface="Trebuchet MS" panose="020B0603020202020204" pitchFamily="34" charset="0"/>
              </a:rPr>
              <a:t>and </a:t>
            </a:r>
            <a:r>
              <a:rPr lang="en-US" sz="2800" b="1" dirty="0">
                <a:solidFill>
                  <a:srgbClr val="23366B"/>
                </a:solidFill>
                <a:latin typeface="Trebuchet MS" panose="020B0603020202020204" pitchFamily="34" charset="0"/>
              </a:rPr>
              <a:t>chemical recycling, </a:t>
            </a:r>
            <a:r>
              <a:rPr lang="en-US" sz="2800" b="1" dirty="0" smtClean="0">
                <a:solidFill>
                  <a:srgbClr val="23366B"/>
                </a:solidFill>
                <a:latin typeface="Trebuchet MS" panose="020B0603020202020204" pitchFamily="34" charset="0"/>
              </a:rPr>
              <a:t>and supporting new </a:t>
            </a:r>
            <a:r>
              <a:rPr lang="en-US" sz="2800" b="1" dirty="0">
                <a:solidFill>
                  <a:srgbClr val="23366B"/>
                </a:solidFill>
                <a:latin typeface="Trebuchet MS" panose="020B0603020202020204" pitchFamily="34" charset="0"/>
              </a:rPr>
              <a:t>collection </a:t>
            </a:r>
            <a:r>
              <a:rPr lang="en-US" sz="2800" b="1" dirty="0" smtClean="0">
                <a:solidFill>
                  <a:srgbClr val="23366B"/>
                </a:solidFill>
                <a:latin typeface="Trebuchet MS" panose="020B0603020202020204" pitchFamily="34" charset="0"/>
              </a:rPr>
              <a:t>methods </a:t>
            </a:r>
            <a:r>
              <a:rPr lang="en-US" sz="2800" b="1" dirty="0">
                <a:solidFill>
                  <a:srgbClr val="23366B"/>
                </a:solidFill>
                <a:latin typeface="Trebuchet MS" panose="020B0603020202020204" pitchFamily="34" charset="0"/>
              </a:rPr>
              <a:t>and alternative </a:t>
            </a:r>
            <a:r>
              <a:rPr lang="en-US" sz="2800" b="1" dirty="0" smtClean="0">
                <a:solidFill>
                  <a:srgbClr val="23366B"/>
                </a:solidFill>
                <a:latin typeface="Trebuchet MS" panose="020B0603020202020204" pitchFamily="34" charset="0"/>
              </a:rPr>
              <a:t>uses</a:t>
            </a:r>
            <a:endParaRPr lang="en-US" sz="2800" b="1" dirty="0">
              <a:solidFill>
                <a:srgbClr val="23366B"/>
              </a:solidFill>
              <a:latin typeface="Trebuchet MS" panose="020B0603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49" y="3284838"/>
            <a:ext cx="10048270" cy="3412176"/>
          </a:xfrm>
          <a:prstGeom prst="rect">
            <a:avLst/>
          </a:prstGeom>
        </p:spPr>
      </p:pic>
    </p:spTree>
    <p:extLst>
      <p:ext uri="{BB962C8B-B14F-4D97-AF65-F5344CB8AC3E}">
        <p14:creationId xmlns:p14="http://schemas.microsoft.com/office/powerpoint/2010/main" val="131097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6777" y="12966"/>
            <a:ext cx="3755274" cy="321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9949" y="350044"/>
            <a:ext cx="12192000" cy="1134161"/>
          </a:xfrm>
          <a:prstGeom prst="rect">
            <a:avLst/>
          </a:prstGeom>
          <a:solidFill>
            <a:srgbClr val="2436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itle 1"/>
          <p:cNvSpPr txBox="1">
            <a:spLocks/>
          </p:cNvSpPr>
          <p:nvPr/>
        </p:nvSpPr>
        <p:spPr>
          <a:xfrm>
            <a:off x="1" y="350044"/>
            <a:ext cx="12182050" cy="1134160"/>
          </a:xfrm>
          <a:prstGeom prst="rect">
            <a:avLst/>
          </a:prstGeom>
        </p:spPr>
        <p:txBody>
          <a:bodyPr anchor="ctr">
            <a:normAutofit/>
          </a:bodyPr>
          <a:lstStyle>
            <a:lvl1pPr algn="l" defTabSz="914400" rtl="0" eaLnBrk="1" latinLnBrk="0" hangingPunct="1">
              <a:lnSpc>
                <a:spcPct val="90000"/>
              </a:lnSpc>
              <a:spcBef>
                <a:spcPct val="0"/>
              </a:spcBef>
              <a:buNone/>
              <a:defRPr sz="4000" b="1" i="0" kern="1200">
                <a:solidFill>
                  <a:schemeClr val="bg1"/>
                </a:solidFill>
                <a:latin typeface="Trebuchet MS" charset="0"/>
                <a:ea typeface="Trebuchet MS" charset="0"/>
                <a:cs typeface="Trebuchet MS" charset="0"/>
              </a:defRPr>
            </a:lvl1pPr>
          </a:lstStyle>
          <a:p>
            <a:pPr algn="ctr"/>
            <a:r>
              <a:rPr lang="en-US" sz="4800" dirty="0">
                <a:solidFill>
                  <a:srgbClr val="FFFFFF"/>
                </a:solidFill>
              </a:rPr>
              <a:t>Achieving the </a:t>
            </a:r>
            <a:r>
              <a:rPr lang="en-US" sz="4800" dirty="0" smtClean="0">
                <a:solidFill>
                  <a:srgbClr val="FFFFFF"/>
                </a:solidFill>
              </a:rPr>
              <a:t>2040 Goal</a:t>
            </a:r>
            <a:endParaRPr lang="en-US" sz="4800" dirty="0">
              <a:solidFill>
                <a:srgbClr val="FFFFFF"/>
              </a:solidFill>
            </a:endParaRPr>
          </a:p>
        </p:txBody>
      </p:sp>
      <p:sp>
        <p:nvSpPr>
          <p:cNvPr id="8" name="TextBox 3"/>
          <p:cNvSpPr txBox="1">
            <a:spLocks noChangeArrowheads="1"/>
          </p:cNvSpPr>
          <p:nvPr/>
        </p:nvSpPr>
        <p:spPr bwMode="auto">
          <a:xfrm>
            <a:off x="1429062" y="2523683"/>
            <a:ext cx="9543738" cy="3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indent="0">
              <a:lnSpc>
                <a:spcPts val="2000"/>
              </a:lnSpc>
              <a:defRPr/>
            </a:pPr>
            <a:r>
              <a:rPr lang="en-US" sz="2400" b="1" dirty="0" smtClean="0">
                <a:solidFill>
                  <a:srgbClr val="24366A"/>
                </a:solidFill>
                <a:latin typeface="Trebuchet MS" pitchFamily="34" charset="0"/>
              </a:rPr>
              <a:t>Design &amp; Invent new circular business models</a:t>
            </a:r>
            <a:endParaRPr lang="en-US" sz="2400" b="1" dirty="0">
              <a:solidFill>
                <a:srgbClr val="24366A"/>
              </a:solidFill>
              <a:latin typeface="Trebuchet MS" pitchFamily="34" charset="0"/>
            </a:endParaRPr>
          </a:p>
        </p:txBody>
      </p:sp>
      <p:sp>
        <p:nvSpPr>
          <p:cNvPr id="13" name="TextBox 3"/>
          <p:cNvSpPr txBox="1">
            <a:spLocks noChangeArrowheads="1"/>
          </p:cNvSpPr>
          <p:nvPr/>
        </p:nvSpPr>
        <p:spPr bwMode="auto">
          <a:xfrm>
            <a:off x="1404560" y="3993041"/>
            <a:ext cx="10529390" cy="355354"/>
          </a:xfrm>
          <a:prstGeom prst="rect">
            <a:avLst/>
          </a:prstGeom>
          <a:noFill/>
          <a:ln>
            <a:noFill/>
          </a:ln>
          <a:effectLst>
            <a:glow rad="127000">
              <a:schemeClr val="accent5">
                <a:lumMod val="60000"/>
                <a:lumOff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indent="0">
              <a:lnSpc>
                <a:spcPts val="2000"/>
              </a:lnSpc>
              <a:defRPr/>
            </a:pPr>
            <a:r>
              <a:rPr lang="en-US" sz="2400" b="1" dirty="0" smtClean="0">
                <a:solidFill>
                  <a:srgbClr val="4BACC6">
                    <a:lumMod val="60000"/>
                    <a:lumOff val="40000"/>
                  </a:srgbClr>
                </a:solidFill>
                <a:latin typeface="Trebuchet MS" pitchFamily="34" charset="0"/>
              </a:rPr>
              <a:t>Educate consumers and change behavior</a:t>
            </a:r>
            <a:endParaRPr lang="en-US" sz="2400" dirty="0">
              <a:solidFill>
                <a:srgbClr val="4BACC6">
                  <a:lumMod val="60000"/>
                  <a:lumOff val="40000"/>
                </a:srgbClr>
              </a:solidFill>
              <a:latin typeface="Trebuchet MS" pitchFamily="34" charset="0"/>
            </a:endParaRPr>
          </a:p>
        </p:txBody>
      </p:sp>
      <p:sp>
        <p:nvSpPr>
          <p:cNvPr id="14" name="TextBox 3"/>
          <p:cNvSpPr txBox="1">
            <a:spLocks noChangeArrowheads="1"/>
          </p:cNvSpPr>
          <p:nvPr/>
        </p:nvSpPr>
        <p:spPr bwMode="auto">
          <a:xfrm>
            <a:off x="1433135" y="3250056"/>
            <a:ext cx="9696138" cy="3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indent="0">
              <a:lnSpc>
                <a:spcPts val="2000"/>
              </a:lnSpc>
              <a:defRPr/>
            </a:pPr>
            <a:r>
              <a:rPr lang="en-US" sz="2400" b="1" dirty="0" smtClean="0">
                <a:solidFill>
                  <a:schemeClr val="bg2">
                    <a:lumMod val="25000"/>
                  </a:schemeClr>
                </a:solidFill>
                <a:latin typeface="Trebuchet MS" pitchFamily="34" charset="0"/>
              </a:rPr>
              <a:t>Expand access</a:t>
            </a:r>
            <a:endParaRPr lang="en-US" sz="2400" dirty="0">
              <a:solidFill>
                <a:schemeClr val="bg2">
                  <a:lumMod val="25000"/>
                </a:schemeClr>
              </a:solidFill>
              <a:latin typeface="Trebuchet MS"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326" y="2422143"/>
            <a:ext cx="510804" cy="510804"/>
          </a:xfrm>
          <a:prstGeom prst="rect">
            <a:avLst/>
          </a:prstGeom>
        </p:spPr>
      </p:pic>
      <p:pic>
        <p:nvPicPr>
          <p:cNvPr id="21" name="Picture 20"/>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50397" y="5184037"/>
            <a:ext cx="746762" cy="746762"/>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515" y="4415875"/>
            <a:ext cx="746762" cy="746762"/>
          </a:xfrm>
          <a:prstGeom prst="rect">
            <a:avLst/>
          </a:prstGeom>
        </p:spPr>
      </p:pic>
      <p:sp>
        <p:nvSpPr>
          <p:cNvPr id="2" name="TextBox 1"/>
          <p:cNvSpPr txBox="1"/>
          <p:nvPr/>
        </p:nvSpPr>
        <p:spPr>
          <a:xfrm>
            <a:off x="579515" y="1683479"/>
            <a:ext cx="9724899" cy="738664"/>
          </a:xfrm>
          <a:prstGeom prst="rect">
            <a:avLst/>
          </a:prstGeom>
          <a:noFill/>
        </p:spPr>
        <p:txBody>
          <a:bodyPr wrap="square" rtlCol="0">
            <a:spAutoFit/>
          </a:bodyPr>
          <a:lstStyle/>
          <a:p>
            <a:pPr marL="0" lvl="1"/>
            <a:r>
              <a:rPr lang="en-US" sz="2400" i="1" dirty="0">
                <a:solidFill>
                  <a:srgbClr val="002060"/>
                </a:solidFill>
                <a:latin typeface="Trebuchet MS" panose="020B0603020202020204" pitchFamily="34" charset="0"/>
              </a:rPr>
              <a:t>100% of plastic packaging is </a:t>
            </a:r>
            <a:r>
              <a:rPr lang="en-US" sz="2400" i="1" dirty="0" smtClean="0">
                <a:solidFill>
                  <a:srgbClr val="002060"/>
                </a:solidFill>
                <a:latin typeface="Trebuchet MS" panose="020B0603020202020204" pitchFamily="34" charset="0"/>
              </a:rPr>
              <a:t>recycled </a:t>
            </a:r>
            <a:r>
              <a:rPr lang="en-US" sz="2400" i="1" dirty="0">
                <a:solidFill>
                  <a:srgbClr val="002060"/>
                </a:solidFill>
                <a:latin typeface="Trebuchet MS" panose="020B0603020202020204" pitchFamily="34" charset="0"/>
              </a:rPr>
              <a:t>or </a:t>
            </a:r>
            <a:r>
              <a:rPr lang="en-US" sz="2400" i="1" dirty="0" smtClean="0">
                <a:solidFill>
                  <a:srgbClr val="002060"/>
                </a:solidFill>
                <a:latin typeface="Trebuchet MS" panose="020B0603020202020204" pitchFamily="34" charset="0"/>
              </a:rPr>
              <a:t>recovered </a:t>
            </a:r>
            <a:r>
              <a:rPr lang="en-US" sz="2400" i="1" dirty="0">
                <a:solidFill>
                  <a:srgbClr val="002060"/>
                </a:solidFill>
                <a:latin typeface="Trebuchet MS" panose="020B0603020202020204" pitchFamily="34" charset="0"/>
              </a:rPr>
              <a:t>by </a:t>
            </a:r>
            <a:r>
              <a:rPr lang="en-US" sz="2400" i="1" dirty="0" smtClean="0">
                <a:solidFill>
                  <a:srgbClr val="002060"/>
                </a:solidFill>
                <a:latin typeface="Trebuchet MS" panose="020B0603020202020204" pitchFamily="34" charset="0"/>
              </a:rPr>
              <a:t>2040</a:t>
            </a:r>
            <a:endParaRPr lang="en-US" sz="2400" i="1" dirty="0">
              <a:solidFill>
                <a:srgbClr val="002060"/>
              </a:solidFill>
              <a:latin typeface="Trebuchet MS" panose="020B0603020202020204" pitchFamily="34" charset="0"/>
            </a:endParaRPr>
          </a:p>
          <a:p>
            <a:endParaRPr lang="en-US" dirty="0">
              <a:solidFill>
                <a:prstClr val="black"/>
              </a:solidFill>
            </a:endParaRPr>
          </a:p>
        </p:txBody>
      </p:sp>
      <p:pic>
        <p:nvPicPr>
          <p:cNvPr id="3" name="Picture 2"/>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71475" y="3850492"/>
            <a:ext cx="574655" cy="574655"/>
          </a:xfrm>
          <a:prstGeom prst="rect">
            <a:avLst/>
          </a:prstGeom>
        </p:spPr>
      </p:pic>
      <p:pic>
        <p:nvPicPr>
          <p:cNvPr id="4" name="Picture 3"/>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2619" y="3138732"/>
            <a:ext cx="560553" cy="560553"/>
          </a:xfrm>
          <a:prstGeom prst="rect">
            <a:avLst/>
          </a:prstGeom>
          <a:blipFill dpi="0" rotWithShape="1">
            <a:blip r:embed="rId9">
              <a:alphaModFix amt="16000"/>
              <a:extLst>
                <a:ext uri="{28A0092B-C50C-407E-A947-70E740481C1C}">
                  <a14:useLocalDpi xmlns:a14="http://schemas.microsoft.com/office/drawing/2010/main" val="0"/>
                </a:ext>
              </a:extLst>
            </a:blip>
            <a:srcRect/>
            <a:tile tx="0" ty="0" sx="100000" sy="100000" flip="none" algn="tl"/>
          </a:blipFill>
          <a:scene3d>
            <a:camera prst="orthographicFront"/>
            <a:lightRig rig="threePt" dir="t"/>
          </a:scene3d>
          <a:sp3d extrusionH="76200">
            <a:extrusionClr>
              <a:srgbClr val="768A36"/>
            </a:extrusionClr>
          </a:sp3d>
        </p:spPr>
      </p:pic>
      <p:sp>
        <p:nvSpPr>
          <p:cNvPr id="5" name="TextBox 4"/>
          <p:cNvSpPr txBox="1"/>
          <p:nvPr/>
        </p:nvSpPr>
        <p:spPr>
          <a:xfrm>
            <a:off x="1429062" y="4673217"/>
            <a:ext cx="9575641" cy="348813"/>
          </a:xfrm>
          <a:prstGeom prst="rect">
            <a:avLst/>
          </a:prstGeom>
          <a:noFill/>
        </p:spPr>
        <p:txBody>
          <a:bodyPr wrap="square" rtlCol="0">
            <a:spAutoFit/>
          </a:bodyPr>
          <a:lstStyle/>
          <a:p>
            <a:pPr>
              <a:lnSpc>
                <a:spcPts val="2000"/>
              </a:lnSpc>
              <a:defRPr/>
            </a:pPr>
            <a:r>
              <a:rPr lang="en-US" sz="2400" b="1" dirty="0" smtClean="0">
                <a:solidFill>
                  <a:srgbClr val="C43D1B"/>
                </a:solidFill>
                <a:latin typeface="Trebuchet MS" pitchFamily="34" charset="0"/>
              </a:rPr>
              <a:t>Invest in new infrastructure and transformational technology</a:t>
            </a:r>
            <a:endParaRPr lang="en-US" sz="2400" b="1" dirty="0">
              <a:solidFill>
                <a:srgbClr val="C43D1B"/>
              </a:solidFill>
              <a:latin typeface="Trebuchet MS" pitchFamily="34" charset="0"/>
            </a:endParaRPr>
          </a:p>
        </p:txBody>
      </p:sp>
      <p:sp>
        <p:nvSpPr>
          <p:cNvPr id="20" name="TextBox 19"/>
          <p:cNvSpPr txBox="1"/>
          <p:nvPr/>
        </p:nvSpPr>
        <p:spPr>
          <a:xfrm>
            <a:off x="1434010" y="5383011"/>
            <a:ext cx="9310190" cy="355354"/>
          </a:xfrm>
          <a:prstGeom prst="rect">
            <a:avLst/>
          </a:prstGeom>
          <a:noFill/>
        </p:spPr>
        <p:txBody>
          <a:bodyPr wrap="square" rtlCol="0">
            <a:spAutoFit/>
          </a:bodyPr>
          <a:lstStyle/>
          <a:p>
            <a:pPr>
              <a:lnSpc>
                <a:spcPts val="2000"/>
              </a:lnSpc>
              <a:defRPr/>
            </a:pPr>
            <a:r>
              <a:rPr lang="en-US" sz="2400" b="1" dirty="0" smtClean="0">
                <a:solidFill>
                  <a:prstClr val="white">
                    <a:lumMod val="50000"/>
                  </a:prstClr>
                </a:solidFill>
                <a:latin typeface="Trebuchet MS" pitchFamily="34" charset="0"/>
              </a:rPr>
              <a:t>Create Partnerships with Prominent Orgs and Other Leaders</a:t>
            </a:r>
            <a:endParaRPr lang="en-US" sz="2400" b="1" dirty="0">
              <a:solidFill>
                <a:prstClr val="white">
                  <a:lumMod val="50000"/>
                </a:prstClr>
              </a:solidFill>
              <a:latin typeface="Trebuchet MS" pitchFamily="34" charset="0"/>
            </a:endParaRPr>
          </a:p>
        </p:txBody>
      </p:sp>
    </p:spTree>
    <p:extLst>
      <p:ext uri="{BB962C8B-B14F-4D97-AF65-F5344CB8AC3E}">
        <p14:creationId xmlns:p14="http://schemas.microsoft.com/office/powerpoint/2010/main" val="2125594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5" descr="white_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350044"/>
            <a:ext cx="12192000" cy="1134160"/>
          </a:xfrm>
          <a:prstGeom prst="rect">
            <a:avLst/>
          </a:prstGeom>
        </p:spPr>
        <p:txBody>
          <a:bodyPr anchor="ctr">
            <a:normAutofit/>
          </a:bodyPr>
          <a:lstStyle>
            <a:lvl1pPr algn="l" defTabSz="914400" rtl="0" eaLnBrk="1" latinLnBrk="0" hangingPunct="1">
              <a:lnSpc>
                <a:spcPct val="90000"/>
              </a:lnSpc>
              <a:spcBef>
                <a:spcPct val="0"/>
              </a:spcBef>
              <a:buNone/>
              <a:defRPr sz="4000" b="1" i="0" kern="1200">
                <a:solidFill>
                  <a:schemeClr val="bg1"/>
                </a:solidFill>
                <a:latin typeface="Trebuchet MS" charset="0"/>
                <a:ea typeface="Trebuchet MS" charset="0"/>
                <a:cs typeface="Trebuchet MS" charset="0"/>
              </a:defRPr>
            </a:lvl1pPr>
          </a:lstStyle>
          <a:p>
            <a:pPr algn="ctr"/>
            <a:endParaRPr lang="en-US" sz="4800" dirty="0">
              <a:solidFill>
                <a:prstClr val="white"/>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29600" y="2696259"/>
            <a:ext cx="3962400" cy="4161741"/>
          </a:xfrm>
          <a:prstGeom prst="rect">
            <a:avLst/>
          </a:prstGeom>
        </p:spPr>
      </p:pic>
      <p:sp>
        <p:nvSpPr>
          <p:cNvPr id="14" name="Rectangle 13"/>
          <p:cNvSpPr/>
          <p:nvPr/>
        </p:nvSpPr>
        <p:spPr>
          <a:xfrm>
            <a:off x="1049323" y="350044"/>
            <a:ext cx="11142677" cy="1143000"/>
          </a:xfrm>
          <a:prstGeom prst="rect">
            <a:avLst/>
          </a:prstGeom>
          <a:solidFill>
            <a:srgbClr val="B71E4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4400" b="1" dirty="0">
                <a:solidFill>
                  <a:prstClr val="white"/>
                </a:solidFill>
                <a:latin typeface="Trebuchet MS" panose="020B0603020202020204" pitchFamily="34" charset="0"/>
              </a:rPr>
              <a:t>1) Define, Inventory, and Target</a:t>
            </a:r>
          </a:p>
        </p:txBody>
      </p:sp>
      <p:sp>
        <p:nvSpPr>
          <p:cNvPr id="9" name="Rectangle 8"/>
          <p:cNvSpPr/>
          <p:nvPr/>
        </p:nvSpPr>
        <p:spPr>
          <a:xfrm>
            <a:off x="1049323" y="350044"/>
            <a:ext cx="11142677" cy="1143000"/>
          </a:xfrm>
          <a:prstGeom prst="rect">
            <a:avLst/>
          </a:prstGeom>
          <a:solidFill>
            <a:srgbClr val="7B91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4400" b="1" dirty="0">
                <a:solidFill>
                  <a:prstClr val="white"/>
                </a:solidFill>
                <a:latin typeface="Trebuchet MS" panose="020B0603020202020204" pitchFamily="34" charset="0"/>
              </a:rPr>
              <a:t>2) Invent New Circular Business Models</a:t>
            </a:r>
          </a:p>
        </p:txBody>
      </p:sp>
      <p:sp>
        <p:nvSpPr>
          <p:cNvPr id="11" name="Rectangle 10"/>
          <p:cNvSpPr/>
          <p:nvPr/>
        </p:nvSpPr>
        <p:spPr>
          <a:xfrm>
            <a:off x="1049322" y="350044"/>
            <a:ext cx="11142677" cy="1143000"/>
          </a:xfrm>
          <a:prstGeom prst="rect">
            <a:avLst/>
          </a:prstGeom>
          <a:solidFill>
            <a:srgbClr val="E370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4400" b="1" dirty="0">
                <a:solidFill>
                  <a:prstClr val="white"/>
                </a:solidFill>
                <a:latin typeface="Trebuchet MS" panose="020B0603020202020204" pitchFamily="34" charset="0"/>
              </a:rPr>
              <a:t>3) Increase Access and Infrastructure</a:t>
            </a:r>
          </a:p>
        </p:txBody>
      </p:sp>
      <p:sp>
        <p:nvSpPr>
          <p:cNvPr id="12" name="Rectangle 11"/>
          <p:cNvSpPr/>
          <p:nvPr/>
        </p:nvSpPr>
        <p:spPr>
          <a:xfrm>
            <a:off x="0" y="313949"/>
            <a:ext cx="12191999" cy="1143000"/>
          </a:xfrm>
          <a:prstGeom prst="rect">
            <a:avLst/>
          </a:prstGeom>
          <a:solidFill>
            <a:srgbClr val="23366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b="1" dirty="0">
                <a:solidFill>
                  <a:prstClr val="white"/>
                </a:solidFill>
                <a:latin typeface="Trebuchet MS" panose="020B0603020202020204" pitchFamily="34" charset="0"/>
              </a:rPr>
              <a:t>Recent Announcements (U.S.)</a:t>
            </a:r>
          </a:p>
        </p:txBody>
      </p:sp>
      <p:pic>
        <p:nvPicPr>
          <p:cNvPr id="7" name="Picture 6"/>
          <p:cNvPicPr>
            <a:picLocks noChangeAspect="1"/>
          </p:cNvPicPr>
          <p:nvPr/>
        </p:nvPicPr>
        <p:blipFill>
          <a:blip r:embed="rId5"/>
          <a:stretch>
            <a:fillRect/>
          </a:stretch>
        </p:blipFill>
        <p:spPr>
          <a:xfrm>
            <a:off x="561035" y="2065153"/>
            <a:ext cx="5732407" cy="1006130"/>
          </a:xfrm>
          <a:prstGeom prst="rect">
            <a:avLst/>
          </a:prstGeom>
        </p:spPr>
      </p:pic>
      <p:pic>
        <p:nvPicPr>
          <p:cNvPr id="15" name="Picture 14"/>
          <p:cNvPicPr>
            <a:picLocks noChangeAspect="1"/>
          </p:cNvPicPr>
          <p:nvPr/>
        </p:nvPicPr>
        <p:blipFill>
          <a:blip r:embed="rId6"/>
          <a:stretch>
            <a:fillRect/>
          </a:stretch>
        </p:blipFill>
        <p:spPr>
          <a:xfrm>
            <a:off x="6650928" y="1975628"/>
            <a:ext cx="5105260" cy="711791"/>
          </a:xfrm>
          <a:prstGeom prst="rect">
            <a:avLst/>
          </a:prstGeom>
        </p:spPr>
      </p:pic>
      <p:pic>
        <p:nvPicPr>
          <p:cNvPr id="18" name="Picture 17"/>
          <p:cNvPicPr>
            <a:picLocks noChangeAspect="1"/>
          </p:cNvPicPr>
          <p:nvPr/>
        </p:nvPicPr>
        <p:blipFill>
          <a:blip r:embed="rId7"/>
          <a:stretch>
            <a:fillRect/>
          </a:stretch>
        </p:blipFill>
        <p:spPr>
          <a:xfrm>
            <a:off x="6594646" y="4410431"/>
            <a:ext cx="5217823" cy="970758"/>
          </a:xfrm>
          <a:prstGeom prst="rect">
            <a:avLst/>
          </a:prstGeom>
        </p:spPr>
      </p:pic>
      <p:pic>
        <p:nvPicPr>
          <p:cNvPr id="13" name="Picture 12"/>
          <p:cNvPicPr>
            <a:picLocks noChangeAspect="1"/>
          </p:cNvPicPr>
          <p:nvPr/>
        </p:nvPicPr>
        <p:blipFill>
          <a:blip r:embed="rId8"/>
          <a:stretch>
            <a:fillRect/>
          </a:stretch>
        </p:blipFill>
        <p:spPr>
          <a:xfrm>
            <a:off x="6620660" y="3144672"/>
            <a:ext cx="5305314" cy="664152"/>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035" y="3404293"/>
            <a:ext cx="4395399" cy="1459727"/>
          </a:xfrm>
          <a:prstGeom prst="rect">
            <a:avLst/>
          </a:prstGeom>
        </p:spPr>
      </p:pic>
      <p:pic>
        <p:nvPicPr>
          <p:cNvPr id="16" name="Picture 15"/>
          <p:cNvPicPr>
            <a:picLocks noChangeAspect="1"/>
          </p:cNvPicPr>
          <p:nvPr/>
        </p:nvPicPr>
        <p:blipFill>
          <a:blip r:embed="rId10"/>
          <a:stretch>
            <a:fillRect/>
          </a:stretch>
        </p:blipFill>
        <p:spPr>
          <a:xfrm>
            <a:off x="561035" y="5182124"/>
            <a:ext cx="5889063" cy="423627"/>
          </a:xfrm>
          <a:prstGeom prst="rect">
            <a:avLst/>
          </a:prstGeom>
        </p:spPr>
      </p:pic>
    </p:spTree>
    <p:extLst>
      <p:ext uri="{BB962C8B-B14F-4D97-AF65-F5344CB8AC3E}">
        <p14:creationId xmlns:p14="http://schemas.microsoft.com/office/powerpoint/2010/main" val="2980631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774"/>
            <a:ext cx="10912522" cy="1117410"/>
          </a:xfrm>
        </p:spPr>
        <p:txBody>
          <a:bodyPr>
            <a:normAutofit/>
          </a:bodyPr>
          <a:lstStyle/>
          <a:p>
            <a:pPr algn="ctr"/>
            <a:r>
              <a:rPr lang="en-US" sz="4800" dirty="0" smtClean="0"/>
              <a:t>Marine Debris Partnerships</a:t>
            </a:r>
            <a:endParaRPr lang="en-US" sz="4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175" y="4682247"/>
            <a:ext cx="3309210" cy="998817"/>
          </a:xfrm>
          <a:prstGeom prst="rect">
            <a:avLst/>
          </a:prstGeom>
        </p:spPr>
      </p:pic>
      <p:pic>
        <p:nvPicPr>
          <p:cNvPr id="7" name="Picture 6"/>
          <p:cNvPicPr>
            <a:picLocks noChangeAspect="1"/>
          </p:cNvPicPr>
          <p:nvPr/>
        </p:nvPicPr>
        <p:blipFill>
          <a:blip r:embed="rId4"/>
          <a:stretch>
            <a:fillRect/>
          </a:stretch>
        </p:blipFill>
        <p:spPr>
          <a:xfrm>
            <a:off x="6453175" y="1704238"/>
            <a:ext cx="1717086" cy="1717086"/>
          </a:xfrm>
          <a:prstGeom prst="rect">
            <a:avLst/>
          </a:prstGeom>
        </p:spPr>
      </p:pic>
      <p:pic>
        <p:nvPicPr>
          <p:cNvPr id="10" name="Picture 9"/>
          <p:cNvPicPr>
            <a:picLocks noChangeAspect="1"/>
          </p:cNvPicPr>
          <p:nvPr/>
        </p:nvPicPr>
        <p:blipFill>
          <a:blip r:embed="rId5"/>
          <a:stretch>
            <a:fillRect/>
          </a:stretch>
        </p:blipFill>
        <p:spPr>
          <a:xfrm>
            <a:off x="147429" y="1721916"/>
            <a:ext cx="1654514" cy="1637632"/>
          </a:xfrm>
          <a:prstGeom prst="rect">
            <a:avLst/>
          </a:prstGeom>
          <a:solidFill>
            <a:schemeClr val="bg1"/>
          </a:solid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2197" y="1682526"/>
            <a:ext cx="1668860" cy="1668860"/>
          </a:xfrm>
          <a:prstGeom prst="rect">
            <a:avLst/>
          </a:prstGeom>
          <a:solidFill>
            <a:schemeClr val="bg1"/>
          </a:solidFill>
        </p:spPr>
      </p:pic>
      <p:pic>
        <p:nvPicPr>
          <p:cNvPr id="13" name="Picture 12"/>
          <p:cNvPicPr>
            <a:picLocks noChangeAspect="1"/>
          </p:cNvPicPr>
          <p:nvPr/>
        </p:nvPicPr>
        <p:blipFill rotWithShape="1">
          <a:blip r:embed="rId7"/>
          <a:srcRect l="12944" r="13952"/>
          <a:stretch/>
        </p:blipFill>
        <p:spPr>
          <a:xfrm>
            <a:off x="4331120" y="1685448"/>
            <a:ext cx="1691992" cy="1735876"/>
          </a:xfrm>
          <a:prstGeom prst="rect">
            <a:avLst/>
          </a:prstGeom>
        </p:spPr>
      </p:pic>
      <p:pic>
        <p:nvPicPr>
          <p:cNvPr id="14" name="Picture 13"/>
          <p:cNvPicPr>
            <a:picLocks noChangeAspect="1"/>
          </p:cNvPicPr>
          <p:nvPr/>
        </p:nvPicPr>
        <p:blipFill rotWithShape="1">
          <a:blip r:embed="rId8"/>
          <a:srcRect t="11271" b="20351"/>
          <a:stretch/>
        </p:blipFill>
        <p:spPr>
          <a:xfrm>
            <a:off x="396432" y="3705597"/>
            <a:ext cx="3857553" cy="995289"/>
          </a:xfrm>
          <a:prstGeom prst="rect">
            <a:avLst/>
          </a:prstGeom>
        </p:spPr>
      </p:pic>
      <p:pic>
        <p:nvPicPr>
          <p:cNvPr id="15" name="Picture 14"/>
          <p:cNvPicPr>
            <a:picLocks noChangeAspect="1"/>
          </p:cNvPicPr>
          <p:nvPr/>
        </p:nvPicPr>
        <p:blipFill>
          <a:blip r:embed="rId9"/>
          <a:stretch>
            <a:fillRect/>
          </a:stretch>
        </p:blipFill>
        <p:spPr>
          <a:xfrm>
            <a:off x="8686689" y="3568626"/>
            <a:ext cx="3064033" cy="995289"/>
          </a:xfrm>
          <a:prstGeom prst="rect">
            <a:avLst/>
          </a:prstGeom>
        </p:spPr>
      </p:pic>
      <p:pic>
        <p:nvPicPr>
          <p:cNvPr id="3" name="Picture 2"/>
          <p:cNvPicPr>
            <a:picLocks noChangeAspect="1"/>
          </p:cNvPicPr>
          <p:nvPr/>
        </p:nvPicPr>
        <p:blipFill>
          <a:blip r:embed="rId10"/>
          <a:stretch>
            <a:fillRect/>
          </a:stretch>
        </p:blipFill>
        <p:spPr>
          <a:xfrm>
            <a:off x="3561444" y="5822308"/>
            <a:ext cx="3939856" cy="848206"/>
          </a:xfrm>
          <a:prstGeom prst="rect">
            <a:avLst/>
          </a:prstGeom>
        </p:spPr>
      </p:pic>
      <p:pic>
        <p:nvPicPr>
          <p:cNvPr id="4" name="Picture 3"/>
          <p:cNvPicPr>
            <a:picLocks noChangeAspect="1"/>
          </p:cNvPicPr>
          <p:nvPr/>
        </p:nvPicPr>
        <p:blipFill rotWithShape="1">
          <a:blip r:embed="rId11"/>
          <a:srcRect l="5968" t="30698" r="76560" b="27622"/>
          <a:stretch/>
        </p:blipFill>
        <p:spPr>
          <a:xfrm>
            <a:off x="4573323" y="3977615"/>
            <a:ext cx="1207586" cy="1618960"/>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40572" y="5748767"/>
            <a:ext cx="3515822" cy="995288"/>
          </a:xfrm>
          <a:prstGeom prst="rect">
            <a:avLst/>
          </a:prstGeom>
          <a:solidFill>
            <a:schemeClr val="bg1"/>
          </a:solidFill>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2777" y="1682526"/>
            <a:ext cx="1625706" cy="1674477"/>
          </a:xfrm>
          <a:prstGeom prst="rect">
            <a:avLst/>
          </a:prstGeom>
          <a:solidFill>
            <a:schemeClr val="bg1"/>
          </a:solidFill>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441" y="5089071"/>
            <a:ext cx="2901229" cy="1036706"/>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00999" y="1682526"/>
            <a:ext cx="1652239" cy="1677022"/>
          </a:xfrm>
          <a:prstGeom prst="rect">
            <a:avLst/>
          </a:prstGeom>
        </p:spPr>
      </p:pic>
    </p:spTree>
    <p:extLst>
      <p:ext uri="{BB962C8B-B14F-4D97-AF65-F5344CB8AC3E}">
        <p14:creationId xmlns:p14="http://schemas.microsoft.com/office/powerpoint/2010/main" val="3034082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800" dirty="0" smtClean="0"/>
              <a:t>Promoting Recycling</a:t>
            </a:r>
            <a:endParaRPr lang="en-US" sz="4800" dirty="0"/>
          </a:p>
        </p:txBody>
      </p:sp>
      <p:pic>
        <p:nvPicPr>
          <p:cNvPr id="5" name="Content Placeholder 3" descr="Iwant2brecycle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605" y="1548577"/>
            <a:ext cx="5619395" cy="2127194"/>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696" y="3871639"/>
            <a:ext cx="4660239" cy="106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511" y="5239502"/>
            <a:ext cx="3791579" cy="134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26917" y="3871639"/>
            <a:ext cx="2814439" cy="2814439"/>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9036" y="3871639"/>
            <a:ext cx="2943541" cy="2814439"/>
          </a:xfrm>
          <a:prstGeom prst="rect">
            <a:avLst/>
          </a:prstGeom>
        </p:spPr>
      </p:pic>
      <p:pic>
        <p:nvPicPr>
          <p:cNvPr id="10" name="Picture 4" descr="http://www.recyclegroceryplastics.org/images/RGP-custom/APR-Mark-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3710" y="1690688"/>
            <a:ext cx="2494194" cy="1888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oiaglobal.com/images/article-images/SPC_logo_web.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78224" y="1667736"/>
            <a:ext cx="1911827" cy="191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3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idx="13"/>
          </p:nvPr>
        </p:nvPicPr>
        <p:blipFill rotWithShape="1">
          <a:blip r:embed="rId3">
            <a:extLst>
              <a:ext uri="{28A0092B-C50C-407E-A947-70E740481C1C}">
                <a14:useLocalDpi xmlns:a14="http://schemas.microsoft.com/office/drawing/2010/main" val="0"/>
              </a:ext>
            </a:extLst>
          </a:blip>
          <a:srcRect l="36175" r="22631" b="16919"/>
          <a:stretch/>
        </p:blipFill>
        <p:spPr>
          <a:xfrm>
            <a:off x="6146800" y="0"/>
            <a:ext cx="6045199" cy="6858000"/>
          </a:xfrm>
        </p:spPr>
      </p:pic>
      <p:sp>
        <p:nvSpPr>
          <p:cNvPr id="12" name="Footer Placeholder 11"/>
          <p:cNvSpPr>
            <a:spLocks noGrp="1"/>
          </p:cNvSpPr>
          <p:nvPr>
            <p:ph type="ftr" sz="quarter" idx="11"/>
          </p:nvPr>
        </p:nvSpPr>
        <p:spPr/>
        <p:txBody>
          <a:bodyPr/>
          <a:lstStyle/>
          <a:p>
            <a:r>
              <a:rPr lang="en-US" dirty="0" smtClean="0"/>
              <a:t>American Chemistry Council</a:t>
            </a:r>
            <a:endParaRPr lang="en-US" dirty="0"/>
          </a:p>
        </p:txBody>
      </p:sp>
      <p:sp>
        <p:nvSpPr>
          <p:cNvPr id="13" name="Slide Number Placeholder 12"/>
          <p:cNvSpPr>
            <a:spLocks noGrp="1"/>
          </p:cNvSpPr>
          <p:nvPr>
            <p:ph type="sldNum" sz="quarter" idx="12"/>
          </p:nvPr>
        </p:nvSpPr>
        <p:spPr/>
        <p:txBody>
          <a:bodyPr/>
          <a:lstStyle/>
          <a:p>
            <a:fld id="{E4A090AA-88D7-3A4D-B871-835E6B4EE38F}" type="slidenum">
              <a:rPr lang="en-US" smtClean="0"/>
              <a:pPr/>
              <a:t>25</a:t>
            </a:fld>
            <a:endParaRPr lang="en-US" dirty="0"/>
          </a:p>
        </p:txBody>
      </p:sp>
      <p:sp>
        <p:nvSpPr>
          <p:cNvPr id="18" name="Rectangle 17"/>
          <p:cNvSpPr/>
          <p:nvPr/>
        </p:nvSpPr>
        <p:spPr>
          <a:xfrm>
            <a:off x="0" y="350044"/>
            <a:ext cx="12192000" cy="1134161"/>
          </a:xfrm>
          <a:prstGeom prst="rect">
            <a:avLst/>
          </a:prstGeom>
          <a:solidFill>
            <a:srgbClr val="2436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1" y="350044"/>
            <a:ext cx="12191999" cy="1134160"/>
          </a:xfrm>
          <a:prstGeom prst="rect">
            <a:avLst/>
          </a:prstGeom>
        </p:spPr>
        <p:txBody>
          <a:bodyPr anchor="ctr">
            <a:normAutofit/>
          </a:bodyPr>
          <a:lstStyle>
            <a:lvl1pPr algn="l" defTabSz="914400" rtl="0" eaLnBrk="1" latinLnBrk="0" hangingPunct="1">
              <a:lnSpc>
                <a:spcPct val="90000"/>
              </a:lnSpc>
              <a:spcBef>
                <a:spcPct val="0"/>
              </a:spcBef>
              <a:buNone/>
              <a:defRPr sz="4000" b="1" i="0" kern="1200">
                <a:solidFill>
                  <a:schemeClr val="bg1"/>
                </a:solidFill>
                <a:latin typeface="Trebuchet MS" charset="0"/>
                <a:ea typeface="Trebuchet MS" charset="0"/>
                <a:cs typeface="Trebuchet MS" charset="0"/>
              </a:defRPr>
            </a:lvl1pPr>
          </a:lstStyle>
          <a:p>
            <a:pPr algn="ctr"/>
            <a:r>
              <a:rPr lang="en-US" sz="4800" dirty="0" smtClean="0"/>
              <a:t>Promoting Policy</a:t>
            </a:r>
            <a:endParaRPr lang="en-US" sz="4800" dirty="0"/>
          </a:p>
        </p:txBody>
      </p:sp>
      <p:sp>
        <p:nvSpPr>
          <p:cNvPr id="10" name="TextBox 9"/>
          <p:cNvSpPr txBox="1"/>
          <p:nvPr/>
        </p:nvSpPr>
        <p:spPr>
          <a:xfrm>
            <a:off x="359229" y="1973179"/>
            <a:ext cx="5598226" cy="4766768"/>
          </a:xfrm>
          <a:prstGeom prst="rect">
            <a:avLst/>
          </a:prstGeom>
          <a:noFill/>
        </p:spPr>
        <p:txBody>
          <a:bodyPr wrap="square" rtlCol="0">
            <a:normAutofit/>
          </a:bodyPr>
          <a:lstStyle/>
          <a:p>
            <a:pPr marL="0" lvl="1"/>
            <a:r>
              <a:rPr lang="en-US" sz="3000" dirty="0">
                <a:solidFill>
                  <a:srgbClr val="24366A"/>
                </a:solidFill>
                <a:latin typeface="Trebuchet MS" panose="020B0603020202020204" pitchFamily="34" charset="0"/>
              </a:rPr>
              <a:t>Supported </a:t>
            </a:r>
            <a:r>
              <a:rPr lang="en-US" sz="3000" dirty="0" smtClean="0">
                <a:solidFill>
                  <a:srgbClr val="24366A"/>
                </a:solidFill>
                <a:latin typeface="Trebuchet MS" panose="020B0603020202020204" pitchFamily="34" charset="0"/>
              </a:rPr>
              <a:t>Microbeads </a:t>
            </a:r>
            <a:r>
              <a:rPr lang="en-US" sz="3000" dirty="0">
                <a:solidFill>
                  <a:srgbClr val="24366A"/>
                </a:solidFill>
                <a:latin typeface="Trebuchet MS" panose="020B0603020202020204" pitchFamily="34" charset="0"/>
              </a:rPr>
              <a:t>Free Waters Act of </a:t>
            </a:r>
            <a:r>
              <a:rPr lang="en-US" sz="3000" dirty="0" smtClean="0">
                <a:solidFill>
                  <a:srgbClr val="24366A"/>
                </a:solidFill>
                <a:latin typeface="Trebuchet MS" panose="020B0603020202020204" pitchFamily="34" charset="0"/>
              </a:rPr>
              <a:t>2015</a:t>
            </a:r>
            <a:endParaRPr lang="en-US" sz="3000" dirty="0">
              <a:solidFill>
                <a:srgbClr val="24366A"/>
              </a:solidFill>
              <a:latin typeface="Trebuchet MS" panose="020B0603020202020204" pitchFamily="34" charset="0"/>
            </a:endParaRPr>
          </a:p>
          <a:p>
            <a:pPr marL="0" lvl="1"/>
            <a:endParaRPr lang="en-US" sz="3000" dirty="0">
              <a:solidFill>
                <a:srgbClr val="24366A"/>
              </a:solidFill>
              <a:latin typeface="Trebuchet MS" panose="020B0603020202020204" pitchFamily="34" charset="0"/>
            </a:endParaRPr>
          </a:p>
          <a:p>
            <a:pPr marL="0" lvl="1"/>
            <a:r>
              <a:rPr lang="en-US" sz="3000" dirty="0" smtClean="0">
                <a:solidFill>
                  <a:srgbClr val="24366A"/>
                </a:solidFill>
                <a:latin typeface="Trebuchet MS" panose="020B0603020202020204" pitchFamily="34" charset="0"/>
              </a:rPr>
              <a:t>Supported Save Our Seas Act of 2018</a:t>
            </a:r>
          </a:p>
          <a:p>
            <a:pPr marL="0" lvl="1"/>
            <a:endParaRPr lang="en-US" sz="3000" dirty="0">
              <a:solidFill>
                <a:srgbClr val="24366A"/>
              </a:solidFill>
              <a:latin typeface="Trebuchet MS" panose="020B0603020202020204" pitchFamily="34" charset="0"/>
            </a:endParaRPr>
          </a:p>
          <a:p>
            <a:pPr marL="0" lvl="1"/>
            <a:r>
              <a:rPr lang="en-US" sz="3000" dirty="0" smtClean="0">
                <a:solidFill>
                  <a:srgbClr val="24366A"/>
                </a:solidFill>
                <a:latin typeface="Trebuchet MS" panose="020B0603020202020204" pitchFamily="34" charset="0"/>
              </a:rPr>
              <a:t>Supporting straws on </a:t>
            </a:r>
            <a:r>
              <a:rPr lang="en-US" sz="3000" smtClean="0">
                <a:solidFill>
                  <a:srgbClr val="24366A"/>
                </a:solidFill>
                <a:latin typeface="Trebuchet MS" panose="020B0603020202020204" pitchFamily="34" charset="0"/>
              </a:rPr>
              <a:t>request policies </a:t>
            </a:r>
            <a:endParaRPr lang="en-US" sz="3000" dirty="0" smtClean="0">
              <a:solidFill>
                <a:srgbClr val="24366A"/>
              </a:solidFill>
              <a:latin typeface="Trebuchet MS" panose="020B0603020202020204" pitchFamily="34" charset="0"/>
            </a:endParaRPr>
          </a:p>
        </p:txBody>
      </p:sp>
    </p:spTree>
    <p:extLst>
      <p:ext uri="{BB962C8B-B14F-4D97-AF65-F5344CB8AC3E}">
        <p14:creationId xmlns:p14="http://schemas.microsoft.com/office/powerpoint/2010/main" val="3722500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Stewarding Plastic Pellets</a:t>
            </a:r>
          </a:p>
        </p:txBody>
      </p:sp>
      <p:sp>
        <p:nvSpPr>
          <p:cNvPr id="5" name="Content Placeholder 2"/>
          <p:cNvSpPr>
            <a:spLocks noGrp="1"/>
          </p:cNvSpPr>
          <p:nvPr>
            <p:ph idx="4294967295"/>
          </p:nvPr>
        </p:nvSpPr>
        <p:spPr>
          <a:xfrm>
            <a:off x="604157" y="1625372"/>
            <a:ext cx="7560129" cy="5076827"/>
          </a:xfrm>
        </p:spPr>
        <p:txBody>
          <a:bodyPr>
            <a:normAutofit/>
          </a:bodyPr>
          <a:lstStyle/>
          <a:p>
            <a:r>
              <a:rPr lang="en-US" sz="3200" dirty="0"/>
              <a:t>Best practices to contain pellets, flakes and powder from </a:t>
            </a:r>
            <a:r>
              <a:rPr lang="en-US" sz="3200" dirty="0" smtClean="0"/>
              <a:t>loss</a:t>
            </a:r>
          </a:p>
          <a:p>
            <a:endParaRPr lang="en-US" dirty="0" smtClean="0"/>
          </a:p>
          <a:p>
            <a:r>
              <a:rPr lang="en-US" sz="3200" dirty="0" smtClean="0"/>
              <a:t>Covers </a:t>
            </a:r>
            <a:r>
              <a:rPr lang="en-US" sz="3200" dirty="0"/>
              <a:t>manufacturing through transportation and end use </a:t>
            </a:r>
            <a:endParaRPr lang="en-US" sz="3200" dirty="0" smtClean="0"/>
          </a:p>
          <a:p>
            <a:endParaRPr lang="en-US" dirty="0" smtClean="0"/>
          </a:p>
          <a:p>
            <a:r>
              <a:rPr lang="en-US" sz="3200" dirty="0" smtClean="0"/>
              <a:t>OCS blue – new membership level</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6145" y="-18872"/>
            <a:ext cx="2394211" cy="1492391"/>
          </a:xfrm>
          <a:prstGeom prst="rect">
            <a:avLst/>
          </a:prstGeom>
        </p:spPr>
      </p:pic>
      <p:pic>
        <p:nvPicPr>
          <p:cNvPr id="6" name="Picture 5"/>
          <p:cNvPicPr>
            <a:picLocks noChangeAspect="1"/>
          </p:cNvPicPr>
          <p:nvPr/>
        </p:nvPicPr>
        <p:blipFill>
          <a:blip r:embed="rId4"/>
          <a:stretch>
            <a:fillRect/>
          </a:stretch>
        </p:blipFill>
        <p:spPr>
          <a:xfrm>
            <a:off x="8146591" y="1511296"/>
            <a:ext cx="4027723" cy="2685148"/>
          </a:xfrm>
          <a:prstGeom prst="rect">
            <a:avLst/>
          </a:prstGeom>
        </p:spPr>
      </p:pic>
      <p:pic>
        <p:nvPicPr>
          <p:cNvPr id="7" name="Picture 6"/>
          <p:cNvPicPr>
            <a:picLocks noChangeAspect="1"/>
          </p:cNvPicPr>
          <p:nvPr/>
        </p:nvPicPr>
        <p:blipFill>
          <a:blip r:embed="rId5"/>
          <a:stretch>
            <a:fillRect/>
          </a:stretch>
        </p:blipFill>
        <p:spPr>
          <a:xfrm>
            <a:off x="8159754" y="4055166"/>
            <a:ext cx="4032246" cy="28028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4352" y="5342615"/>
            <a:ext cx="5452239" cy="1515385"/>
          </a:xfrm>
          <a:prstGeom prst="rect">
            <a:avLst/>
          </a:prstGeom>
        </p:spPr>
      </p:pic>
    </p:spTree>
    <p:extLst>
      <p:ext uri="{BB962C8B-B14F-4D97-AF65-F5344CB8AC3E}">
        <p14:creationId xmlns:p14="http://schemas.microsoft.com/office/powerpoint/2010/main" val="957725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1524000" y="3624266"/>
            <a:ext cx="9144000" cy="2188705"/>
          </a:xfrm>
        </p:spPr>
        <p:txBody>
          <a:bodyPr>
            <a:noAutofit/>
          </a:bodyPr>
          <a:lstStyle/>
          <a:p>
            <a:pPr>
              <a:spcBef>
                <a:spcPts val="600"/>
              </a:spcBef>
            </a:pPr>
            <a:r>
              <a:rPr lang="en-US" sz="3600" dirty="0" smtClean="0"/>
              <a:t>Stewart_Harris@americanchemistry.com</a:t>
            </a:r>
            <a:endParaRPr lang="en-US" sz="3600" dirty="0"/>
          </a:p>
          <a:p>
            <a:pPr>
              <a:spcBef>
                <a:spcPts val="600"/>
              </a:spcBef>
            </a:pPr>
            <a:r>
              <a:rPr lang="en-US" sz="3600" dirty="0" smtClean="0"/>
              <a:t>202-249-6626</a:t>
            </a:r>
            <a:endParaRPr lang="en-US" sz="1200" dirty="0"/>
          </a:p>
          <a:p>
            <a:r>
              <a:rPr lang="en-US" sz="3600" dirty="0" smtClean="0">
                <a:hlinkClick r:id="rId2"/>
              </a:rPr>
              <a:t>MarineLitterSolutions.com</a:t>
            </a:r>
            <a:r>
              <a:rPr lang="en-US" sz="3600" dirty="0" smtClean="0"/>
              <a:t> </a:t>
            </a:r>
          </a:p>
          <a:p>
            <a:endParaRPr lang="en-US" sz="3600" dirty="0"/>
          </a:p>
        </p:txBody>
      </p:sp>
    </p:spTree>
    <p:extLst>
      <p:ext uri="{BB962C8B-B14F-4D97-AF65-F5344CB8AC3E}">
        <p14:creationId xmlns:p14="http://schemas.microsoft.com/office/powerpoint/2010/main" val="3616814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p:cNvSpPr txBox="1">
            <a:spLocks/>
          </p:cNvSpPr>
          <p:nvPr/>
        </p:nvSpPr>
        <p:spPr>
          <a:xfrm>
            <a:off x="0" y="1537261"/>
            <a:ext cx="12192000" cy="531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smtClean="0">
                <a:solidFill>
                  <a:srgbClr val="C00000"/>
                </a:solidFill>
              </a:rPr>
              <a:t>Environmental </a:t>
            </a:r>
            <a:r>
              <a:rPr lang="en-US" sz="2400" b="1" dirty="0">
                <a:solidFill>
                  <a:srgbClr val="C00000"/>
                </a:solidFill>
              </a:rPr>
              <a:t>cost </a:t>
            </a:r>
            <a:r>
              <a:rPr lang="en-US" sz="2400" b="1" dirty="0" smtClean="0">
                <a:solidFill>
                  <a:srgbClr val="C00000"/>
                </a:solidFill>
              </a:rPr>
              <a:t>of </a:t>
            </a:r>
            <a:r>
              <a:rPr lang="en-US" sz="2400" b="1" dirty="0">
                <a:solidFill>
                  <a:srgbClr val="C00000"/>
                </a:solidFill>
              </a:rPr>
              <a:t>plastic use </a:t>
            </a:r>
            <a:r>
              <a:rPr lang="en-US" sz="2400" b="1" dirty="0" smtClean="0">
                <a:solidFill>
                  <a:srgbClr val="C00000"/>
                </a:solidFill>
              </a:rPr>
              <a:t>in consumer </a:t>
            </a:r>
            <a:r>
              <a:rPr lang="en-US" sz="2400" b="1" dirty="0">
                <a:solidFill>
                  <a:srgbClr val="C00000"/>
                </a:solidFill>
              </a:rPr>
              <a:t>goods </a:t>
            </a:r>
            <a:r>
              <a:rPr lang="en-US" sz="2400" b="1" dirty="0" smtClean="0">
                <a:solidFill>
                  <a:srgbClr val="C00000"/>
                </a:solidFill>
              </a:rPr>
              <a:t>is </a:t>
            </a:r>
            <a:r>
              <a:rPr lang="en-US" sz="2400" b="1" dirty="0">
                <a:solidFill>
                  <a:srgbClr val="C00000"/>
                </a:solidFill>
              </a:rPr>
              <a:t>3.8 times less than </a:t>
            </a:r>
            <a:r>
              <a:rPr lang="en-US" sz="2400" b="1" dirty="0" smtClean="0">
                <a:solidFill>
                  <a:srgbClr val="C00000"/>
                </a:solidFill>
              </a:rPr>
              <a:t>alternatives</a:t>
            </a:r>
            <a:endParaRPr lang="en-US" sz="2400" b="1" dirty="0">
              <a:solidFill>
                <a:srgbClr val="C00000"/>
              </a:solidFill>
            </a:endParaRPr>
          </a:p>
        </p:txBody>
      </p:sp>
      <p:sp>
        <p:nvSpPr>
          <p:cNvPr id="4" name="Title 3"/>
          <p:cNvSpPr>
            <a:spLocks noGrp="1"/>
          </p:cNvSpPr>
          <p:nvPr>
            <p:ph type="title"/>
          </p:nvPr>
        </p:nvSpPr>
        <p:spPr>
          <a:xfrm>
            <a:off x="838200" y="365126"/>
            <a:ext cx="10515600" cy="1167808"/>
          </a:xfrm>
        </p:spPr>
        <p:txBody>
          <a:bodyPr>
            <a:normAutofit/>
          </a:bodyPr>
          <a:lstStyle/>
          <a:p>
            <a:pPr algn="ctr"/>
            <a:r>
              <a:rPr lang="en-US" sz="4800" dirty="0" smtClean="0"/>
              <a:t>Plastics and Sustainability</a:t>
            </a:r>
            <a:endParaRPr lang="en-US" sz="4800" dirty="0"/>
          </a:p>
        </p:txBody>
      </p:sp>
      <p:graphicFrame>
        <p:nvGraphicFramePr>
          <p:cNvPr id="15" name="Chart 14"/>
          <p:cNvGraphicFramePr>
            <a:graphicFrameLocks/>
          </p:cNvGraphicFramePr>
          <p:nvPr>
            <p:extLst>
              <p:ext uri="{D42A27DB-BD31-4B8C-83A1-F6EECF244321}">
                <p14:modId xmlns:p14="http://schemas.microsoft.com/office/powerpoint/2010/main" val="3283267554"/>
              </p:ext>
            </p:extLst>
          </p:nvPr>
        </p:nvGraphicFramePr>
        <p:xfrm>
          <a:off x="397446" y="2045368"/>
          <a:ext cx="11041180" cy="4424443"/>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p:cNvGrpSpPr/>
          <p:nvPr/>
        </p:nvGrpSpPr>
        <p:grpSpPr>
          <a:xfrm>
            <a:off x="2253194" y="3785257"/>
            <a:ext cx="3102337" cy="1411021"/>
            <a:chOff x="2580265" y="2468601"/>
            <a:chExt cx="3102337" cy="1411021"/>
          </a:xfrm>
        </p:grpSpPr>
        <p:sp>
          <p:nvSpPr>
            <p:cNvPr id="16" name="Content Placeholder 2"/>
            <p:cNvSpPr txBox="1">
              <a:spLocks/>
            </p:cNvSpPr>
            <p:nvPr/>
          </p:nvSpPr>
          <p:spPr>
            <a:xfrm>
              <a:off x="2738555" y="2468601"/>
              <a:ext cx="2785759" cy="369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rPr>
                <a:t>Business as </a:t>
              </a:r>
              <a:r>
                <a:rPr lang="en-US" sz="1800" b="1" dirty="0" smtClean="0">
                  <a:solidFill>
                    <a:schemeClr val="tx1">
                      <a:lumMod val="75000"/>
                      <a:lumOff val="25000"/>
                    </a:schemeClr>
                  </a:solidFill>
                </a:rPr>
                <a:t>Usual</a:t>
              </a:r>
              <a:endParaRPr lang="en-US" sz="1400" dirty="0"/>
            </a:p>
            <a:p>
              <a:endParaRPr lang="en-US" sz="1800" dirty="0"/>
            </a:p>
            <a:p>
              <a:endParaRPr lang="en-US" sz="1800" dirty="0"/>
            </a:p>
          </p:txBody>
        </p:sp>
        <p:sp>
          <p:nvSpPr>
            <p:cNvPr id="18" name="Content Placeholder 2"/>
            <p:cNvSpPr txBox="1">
              <a:spLocks/>
            </p:cNvSpPr>
            <p:nvPr/>
          </p:nvSpPr>
          <p:spPr>
            <a:xfrm>
              <a:off x="2580265" y="2832687"/>
              <a:ext cx="3102337" cy="10469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rPr>
                <a:t>$139 </a:t>
              </a:r>
              <a:r>
                <a:rPr lang="en-US" sz="1800" b="1" dirty="0" smtClean="0">
                  <a:solidFill>
                    <a:schemeClr val="tx1">
                      <a:lumMod val="75000"/>
                      <a:lumOff val="25000"/>
                    </a:schemeClr>
                  </a:solidFill>
                </a:rPr>
                <a:t>Billion</a:t>
              </a:r>
              <a:endParaRPr lang="en-US" sz="900" dirty="0"/>
            </a:p>
            <a:p>
              <a:pPr lvl="1"/>
              <a:endParaRPr lang="en-US" sz="900" dirty="0"/>
            </a:p>
            <a:p>
              <a:endParaRPr lang="en-US" sz="1050" dirty="0"/>
            </a:p>
            <a:p>
              <a:endParaRPr lang="en-US" sz="1050" dirty="0"/>
            </a:p>
          </p:txBody>
        </p:sp>
      </p:grpSp>
      <p:grpSp>
        <p:nvGrpSpPr>
          <p:cNvPr id="5" name="Group 4"/>
          <p:cNvGrpSpPr/>
          <p:nvPr/>
        </p:nvGrpSpPr>
        <p:grpSpPr>
          <a:xfrm>
            <a:off x="7089170" y="2009154"/>
            <a:ext cx="3188394" cy="1462877"/>
            <a:chOff x="6317698" y="2202813"/>
            <a:chExt cx="3119219" cy="1317287"/>
          </a:xfrm>
        </p:grpSpPr>
        <p:sp>
          <p:nvSpPr>
            <p:cNvPr id="17" name="Content Placeholder 2"/>
            <p:cNvSpPr txBox="1">
              <a:spLocks/>
            </p:cNvSpPr>
            <p:nvPr/>
          </p:nvSpPr>
          <p:spPr>
            <a:xfrm>
              <a:off x="6329538" y="2202813"/>
              <a:ext cx="3107379" cy="369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rPr>
                <a:t>Plastic Alternatives</a:t>
              </a:r>
            </a:p>
            <a:p>
              <a:pPr lvl="1" algn="ctr"/>
              <a:endParaRPr lang="en-US" sz="1400" dirty="0"/>
            </a:p>
            <a:p>
              <a:pPr lvl="1" algn="ctr"/>
              <a:endParaRPr lang="en-US" sz="1400" dirty="0"/>
            </a:p>
            <a:p>
              <a:pPr algn="ctr"/>
              <a:endParaRPr lang="en-US" sz="1800" dirty="0"/>
            </a:p>
            <a:p>
              <a:pPr algn="ctr"/>
              <a:endParaRPr lang="en-US" sz="1800" dirty="0"/>
            </a:p>
          </p:txBody>
        </p:sp>
        <p:sp>
          <p:nvSpPr>
            <p:cNvPr id="19" name="Content Placeholder 2"/>
            <p:cNvSpPr txBox="1">
              <a:spLocks/>
            </p:cNvSpPr>
            <p:nvPr/>
          </p:nvSpPr>
          <p:spPr>
            <a:xfrm>
              <a:off x="6317698" y="2473165"/>
              <a:ext cx="3102337" cy="10469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75000"/>
                      <a:lumOff val="25000"/>
                    </a:schemeClr>
                  </a:solidFill>
                </a:rPr>
                <a:t>$533 </a:t>
              </a:r>
              <a:r>
                <a:rPr lang="en-US" sz="1800" b="1" dirty="0" smtClean="0">
                  <a:solidFill>
                    <a:schemeClr val="tx1">
                      <a:lumMod val="75000"/>
                      <a:lumOff val="25000"/>
                    </a:schemeClr>
                  </a:solidFill>
                </a:rPr>
                <a:t>Billion</a:t>
              </a:r>
            </a:p>
            <a:p>
              <a:pPr marL="0" indent="0" algn="ctr">
                <a:buNone/>
              </a:pPr>
              <a:endParaRPr lang="en-US" sz="1400" b="1" dirty="0">
                <a:solidFill>
                  <a:schemeClr val="tx1">
                    <a:lumMod val="75000"/>
                    <a:lumOff val="25000"/>
                  </a:schemeClr>
                </a:solidFill>
              </a:endParaRPr>
            </a:p>
            <a:p>
              <a:pPr lvl="1"/>
              <a:endParaRPr lang="en-US" sz="900" dirty="0"/>
            </a:p>
            <a:p>
              <a:pPr lvl="1"/>
              <a:endParaRPr lang="en-US" sz="900" dirty="0"/>
            </a:p>
            <a:p>
              <a:endParaRPr lang="en-US" sz="900" dirty="0"/>
            </a:p>
            <a:p>
              <a:endParaRPr lang="en-US" sz="900" dirty="0"/>
            </a:p>
          </p:txBody>
        </p:sp>
      </p:grpSp>
      <p:pic>
        <p:nvPicPr>
          <p:cNvPr id="21" name="Picture 20" descr="Trucost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2198" y="375257"/>
            <a:ext cx="1130887" cy="1130887"/>
          </a:xfrm>
          <a:prstGeom prst="rect">
            <a:avLst/>
          </a:prstGeom>
        </p:spPr>
      </p:pic>
      <p:sp>
        <p:nvSpPr>
          <p:cNvPr id="7" name="TextBox 6"/>
          <p:cNvSpPr txBox="1"/>
          <p:nvPr/>
        </p:nvSpPr>
        <p:spPr>
          <a:xfrm>
            <a:off x="421240" y="6493267"/>
            <a:ext cx="11567655" cy="276999"/>
          </a:xfrm>
          <a:prstGeom prst="rect">
            <a:avLst/>
          </a:prstGeom>
          <a:noFill/>
        </p:spPr>
        <p:txBody>
          <a:bodyPr wrap="square" rtlCol="0">
            <a:spAutoFit/>
          </a:bodyPr>
          <a:lstStyle/>
          <a:p>
            <a:r>
              <a:rPr lang="en-US" sz="1200" dirty="0" err="1"/>
              <a:t>Trucost</a:t>
            </a:r>
            <a:r>
              <a:rPr lang="en-US" sz="1200" dirty="0"/>
              <a:t>, Plastics and Sustainability: A Valuation of Environmental Benefits, </a:t>
            </a:r>
            <a:r>
              <a:rPr lang="en-US" sz="1200" dirty="0" smtClean="0"/>
              <a:t>Costs and </a:t>
            </a:r>
            <a:r>
              <a:rPr lang="en-US" sz="1200" dirty="0"/>
              <a:t>Opportunities for Continuous Improvement, July 2016.</a:t>
            </a:r>
          </a:p>
        </p:txBody>
      </p:sp>
    </p:spTree>
    <p:extLst>
      <p:ext uri="{BB962C8B-B14F-4D97-AF65-F5344CB8AC3E}">
        <p14:creationId xmlns:p14="http://schemas.microsoft.com/office/powerpoint/2010/main" val="911864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487526" cy="1158875"/>
          </a:xfrm>
        </p:spPr>
        <p:txBody>
          <a:bodyPr>
            <a:normAutofit/>
          </a:bodyPr>
          <a:lstStyle/>
          <a:p>
            <a:pPr algn="ctr"/>
            <a:r>
              <a:rPr lang="en-US" sz="4400" dirty="0" smtClean="0"/>
              <a:t>Sources of Plastic Marine Debris</a:t>
            </a:r>
            <a:endParaRPr lang="en-US" sz="4400" dirty="0"/>
          </a:p>
        </p:txBody>
      </p:sp>
      <p:pic>
        <p:nvPicPr>
          <p:cNvPr id="7" name="Picture 6"/>
          <p:cNvPicPr>
            <a:picLocks noChangeAspect="1"/>
          </p:cNvPicPr>
          <p:nvPr/>
        </p:nvPicPr>
        <p:blipFill>
          <a:blip r:embed="rId3"/>
          <a:stretch>
            <a:fillRect/>
          </a:stretch>
        </p:blipFill>
        <p:spPr>
          <a:xfrm>
            <a:off x="593558" y="1509327"/>
            <a:ext cx="11099237" cy="5350180"/>
          </a:xfrm>
          <a:prstGeom prst="rect">
            <a:avLst/>
          </a:prstGeom>
        </p:spPr>
      </p:pic>
    </p:spTree>
    <p:extLst>
      <p:ext uri="{BB962C8B-B14F-4D97-AF65-F5344CB8AC3E}">
        <p14:creationId xmlns:p14="http://schemas.microsoft.com/office/powerpoint/2010/main" val="2687759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8358" y="288758"/>
            <a:ext cx="10455442" cy="1311090"/>
          </a:xfrm>
        </p:spPr>
        <p:txBody>
          <a:bodyPr>
            <a:normAutofit/>
          </a:bodyPr>
          <a:lstStyle/>
          <a:p>
            <a:pPr algn="ctr"/>
            <a:r>
              <a:rPr lang="en-US" sz="4800" dirty="0" smtClean="0"/>
              <a:t>Rivers</a:t>
            </a:r>
            <a:r>
              <a:rPr lang="en-US" sz="4400" dirty="0" smtClean="0"/>
              <a:t> Deliver All Waste to the Ocean</a:t>
            </a:r>
            <a:endParaRPr lang="en-US" sz="44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599848"/>
            <a:ext cx="7114674" cy="4828384"/>
          </a:xfrm>
          <a:prstGeom prst="rect">
            <a:avLst/>
          </a:prstGeom>
        </p:spPr>
      </p:pic>
      <p:sp>
        <p:nvSpPr>
          <p:cNvPr id="3" name="TextBox 2"/>
          <p:cNvSpPr txBox="1"/>
          <p:nvPr/>
        </p:nvSpPr>
        <p:spPr>
          <a:xfrm>
            <a:off x="333973" y="6488668"/>
            <a:ext cx="8279675" cy="369332"/>
          </a:xfrm>
          <a:prstGeom prst="rect">
            <a:avLst/>
          </a:prstGeom>
          <a:noFill/>
        </p:spPr>
        <p:txBody>
          <a:bodyPr wrap="square" rtlCol="0">
            <a:spAutoFit/>
          </a:bodyPr>
          <a:lstStyle/>
          <a:p>
            <a:r>
              <a:rPr lang="en-US" dirty="0" smtClean="0">
                <a:solidFill>
                  <a:prstClr val="white"/>
                </a:solidFill>
              </a:rPr>
              <a:t>Source</a:t>
            </a:r>
            <a:r>
              <a:rPr lang="en-US" dirty="0">
                <a:solidFill>
                  <a:prstClr val="white"/>
                </a:solidFill>
              </a:rPr>
              <a:t>: </a:t>
            </a:r>
            <a:r>
              <a:rPr lang="en-US" dirty="0" smtClean="0">
                <a:solidFill>
                  <a:prstClr val="white"/>
                </a:solidFill>
              </a:rPr>
              <a:t> World Bank 2018, INDONESIA MARINE DEBRIS HOTSPOT, Synthesis Report </a:t>
            </a:r>
            <a:endParaRPr lang="en-US" dirty="0">
              <a:solidFill>
                <a:prstClr val="white"/>
              </a:solidFill>
            </a:endParaRPr>
          </a:p>
        </p:txBody>
      </p:sp>
      <p:sp>
        <p:nvSpPr>
          <p:cNvPr id="6" name="TextBox 5"/>
          <p:cNvSpPr txBox="1"/>
          <p:nvPr/>
        </p:nvSpPr>
        <p:spPr>
          <a:xfrm>
            <a:off x="7210926" y="1788234"/>
            <a:ext cx="4981074" cy="3970318"/>
          </a:xfrm>
          <a:prstGeom prst="rect">
            <a:avLst/>
          </a:prstGeom>
          <a:noFill/>
        </p:spPr>
        <p:txBody>
          <a:bodyPr wrap="square" rtlCol="0">
            <a:spAutoFit/>
          </a:bodyPr>
          <a:lstStyle/>
          <a:p>
            <a:r>
              <a:rPr lang="en-US" sz="3600" i="1" dirty="0" smtClean="0">
                <a:solidFill>
                  <a:prstClr val="white"/>
                </a:solidFill>
                <a:latin typeface="Trebuchet MS" panose="020B0603020202020204" pitchFamily="34" charset="0"/>
              </a:rPr>
              <a:t>The </a:t>
            </a:r>
            <a:r>
              <a:rPr lang="en-US" sz="3600" i="1" dirty="0">
                <a:solidFill>
                  <a:prstClr val="white"/>
                </a:solidFill>
                <a:latin typeface="Trebuchet MS" panose="020B0603020202020204" pitchFamily="34" charset="0"/>
              </a:rPr>
              <a:t>bulk of Indonesia’s challenge to halt marine debris leakage involves </a:t>
            </a:r>
            <a:r>
              <a:rPr lang="en-US" sz="3600" i="1" dirty="0" smtClean="0">
                <a:solidFill>
                  <a:prstClr val="white"/>
                </a:solidFill>
                <a:latin typeface="Trebuchet MS" panose="020B0603020202020204" pitchFamily="34" charset="0"/>
              </a:rPr>
              <a:t>addressing its inadequate </a:t>
            </a:r>
            <a:r>
              <a:rPr lang="en-US" sz="3600" i="1" dirty="0">
                <a:solidFill>
                  <a:prstClr val="white"/>
                </a:solidFill>
                <a:latin typeface="Trebuchet MS" panose="020B0603020202020204" pitchFamily="34" charset="0"/>
              </a:rPr>
              <a:t>municipal waste management </a:t>
            </a:r>
            <a:r>
              <a:rPr lang="en-US" sz="3600" i="1" dirty="0" smtClean="0">
                <a:solidFill>
                  <a:prstClr val="white"/>
                </a:solidFill>
                <a:latin typeface="Trebuchet MS" panose="020B0603020202020204" pitchFamily="34" charset="0"/>
              </a:rPr>
              <a:t>service provision</a:t>
            </a:r>
            <a:r>
              <a:rPr lang="en-US" sz="3600" i="1" dirty="0" smtClean="0">
                <a:solidFill>
                  <a:prstClr val="white"/>
                </a:solidFill>
                <a:latin typeface="Trebuchet MS" panose="020B0603020202020204" pitchFamily="34" charset="0"/>
              </a:rPr>
              <a:t>.</a:t>
            </a:r>
            <a:endParaRPr lang="en-US" sz="3600" i="1"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586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37600" y="6356353"/>
            <a:ext cx="2844800" cy="365125"/>
          </a:xfrm>
          <a:prstGeom prst="rect">
            <a:avLst/>
          </a:prstGeom>
        </p:spPr>
        <p:txBody>
          <a:bodyPr/>
          <a:lstStyle/>
          <a:p>
            <a:fld id="{39FC6F88-60B9-4AC8-9C7C-177C9101CCAB}" type="slidenum">
              <a:rPr lang="en-US" smtClean="0">
                <a:solidFill>
                  <a:prstClr val="black">
                    <a:tint val="75000"/>
                  </a:prstClr>
                </a:solidFill>
              </a:rPr>
              <a:pPr/>
              <a:t>6</a:t>
            </a:fld>
            <a:endParaRPr lang="en-US" dirty="0">
              <a:solidFill>
                <a:prstClr val="black">
                  <a:tint val="75000"/>
                </a:prst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6682" y="0"/>
            <a:ext cx="4686154" cy="68688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http://www.retrousa.net/wp-content/uploads/CA1FB-A-Product-Pho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65448" y="-10888"/>
            <a:ext cx="3959352" cy="6868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goulding\Desktop\Branding Site\Images\iStock_000006794694_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24800" y="0"/>
            <a:ext cx="426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32658" y="3862856"/>
            <a:ext cx="12224657" cy="2461744"/>
          </a:xfrm>
          <a:prstGeom prst="rect">
            <a:avLst/>
          </a:prstGeom>
          <a:solidFill>
            <a:sysClr val="window" lastClr="FFFFFF">
              <a:alpha val="75000"/>
            </a:sysClr>
          </a:solidFill>
        </p:spPr>
        <p:txBody>
          <a:bodyPr anchor="ctr">
            <a:noAutofit/>
          </a:bodyPr>
          <a:lstStyle>
            <a:lvl1pPr algn="l">
              <a:lnSpc>
                <a:spcPct val="80000"/>
              </a:lnSpc>
              <a:buFont typeface="Arial"/>
              <a:buNone/>
              <a:defRPr sz="3200" b="1" u="none" kern="700" spc="-50">
                <a:solidFill>
                  <a:srgbClr val="24366A"/>
                </a:solidFill>
                <a:latin typeface="Trebuchet MS" pitchFamily="34" charset="0"/>
                <a:cs typeface="Trebuchet MS" pitchFamily="34" charset="0"/>
              </a:defRPr>
            </a:lvl1pPr>
          </a:lstStyle>
          <a:p>
            <a:pPr algn="ctr" fontAlgn="base">
              <a:lnSpc>
                <a:spcPct val="95000"/>
              </a:lnSpc>
              <a:spcBef>
                <a:spcPct val="0"/>
              </a:spcBef>
              <a:spcAft>
                <a:spcPct val="0"/>
              </a:spcAft>
              <a:defRPr/>
            </a:pPr>
            <a:endParaRPr lang="en-US" sz="4000" dirty="0" smtClean="0">
              <a:latin typeface="Trebuchet MS"/>
              <a:cs typeface="Trebuchet MS"/>
            </a:endParaRPr>
          </a:p>
        </p:txBody>
      </p:sp>
      <p:sp>
        <p:nvSpPr>
          <p:cNvPr id="12" name="TextBox 11"/>
          <p:cNvSpPr txBox="1"/>
          <p:nvPr/>
        </p:nvSpPr>
        <p:spPr>
          <a:xfrm>
            <a:off x="127424" y="4401229"/>
            <a:ext cx="3710308" cy="1384995"/>
          </a:xfrm>
          <a:prstGeom prst="rect">
            <a:avLst/>
          </a:prstGeom>
          <a:noFill/>
        </p:spPr>
        <p:txBody>
          <a:bodyPr wrap="square" rtlCol="0">
            <a:spAutoFit/>
          </a:bodyPr>
          <a:lstStyle/>
          <a:p>
            <a:pPr algn="ctr" fontAlgn="base">
              <a:spcBef>
                <a:spcPct val="0"/>
              </a:spcBef>
              <a:spcAft>
                <a:spcPct val="0"/>
              </a:spcAft>
            </a:pPr>
            <a:r>
              <a:rPr lang="en-US" sz="2800" b="1" dirty="0">
                <a:solidFill>
                  <a:srgbClr val="24366A"/>
                </a:solidFill>
                <a:latin typeface="Trebuchet MS" panose="020B0603020202020204" pitchFamily="34" charset="0"/>
              </a:rPr>
              <a:t>Plastic &amp; other litter in the environment is unacceptable</a:t>
            </a:r>
          </a:p>
        </p:txBody>
      </p:sp>
      <p:sp>
        <p:nvSpPr>
          <p:cNvPr id="13" name="TextBox 12"/>
          <p:cNvSpPr txBox="1"/>
          <p:nvPr/>
        </p:nvSpPr>
        <p:spPr>
          <a:xfrm>
            <a:off x="4054929" y="4401230"/>
            <a:ext cx="3980542" cy="1384995"/>
          </a:xfrm>
          <a:prstGeom prst="rect">
            <a:avLst/>
          </a:prstGeom>
          <a:noFill/>
        </p:spPr>
        <p:txBody>
          <a:bodyPr wrap="square" rtlCol="0">
            <a:spAutoFit/>
          </a:bodyPr>
          <a:lstStyle/>
          <a:p>
            <a:pPr algn="ctr" fontAlgn="base">
              <a:spcBef>
                <a:spcPct val="0"/>
              </a:spcBef>
              <a:spcAft>
                <a:spcPts val="1200"/>
              </a:spcAft>
            </a:pPr>
            <a:r>
              <a:rPr lang="en-US" sz="2800" b="1" dirty="0">
                <a:solidFill>
                  <a:srgbClr val="24366A"/>
                </a:solidFill>
                <a:latin typeface="Trebuchet MS" panose="020B0603020202020204" pitchFamily="34" charset="0"/>
              </a:rPr>
              <a:t>Plastics deliver significant societal benefits</a:t>
            </a:r>
          </a:p>
        </p:txBody>
      </p:sp>
      <p:sp>
        <p:nvSpPr>
          <p:cNvPr id="14" name="TextBox 13"/>
          <p:cNvSpPr txBox="1"/>
          <p:nvPr/>
        </p:nvSpPr>
        <p:spPr>
          <a:xfrm>
            <a:off x="8468816" y="4282712"/>
            <a:ext cx="3458297" cy="1384995"/>
          </a:xfrm>
          <a:prstGeom prst="rect">
            <a:avLst/>
          </a:prstGeom>
          <a:noFill/>
        </p:spPr>
        <p:txBody>
          <a:bodyPr wrap="square" rtlCol="0">
            <a:spAutoFit/>
          </a:bodyPr>
          <a:lstStyle/>
          <a:p>
            <a:pPr algn="ctr" fontAlgn="base">
              <a:spcBef>
                <a:spcPct val="0"/>
              </a:spcBef>
              <a:spcAft>
                <a:spcPts val="1200"/>
              </a:spcAft>
            </a:pPr>
            <a:r>
              <a:rPr lang="en-US" sz="2800" b="1" dirty="0">
                <a:solidFill>
                  <a:srgbClr val="24366A"/>
                </a:solidFill>
                <a:latin typeface="Trebuchet MS" panose="020B0603020202020204" pitchFamily="34" charset="0"/>
              </a:rPr>
              <a:t>Plastic makers have a role in providing solutions</a:t>
            </a:r>
          </a:p>
        </p:txBody>
      </p:sp>
      <p:sp>
        <p:nvSpPr>
          <p:cNvPr id="15" name="Title 1"/>
          <p:cNvSpPr txBox="1">
            <a:spLocks/>
          </p:cNvSpPr>
          <p:nvPr/>
        </p:nvSpPr>
        <p:spPr>
          <a:xfrm>
            <a:off x="-32658" y="381000"/>
            <a:ext cx="12224657" cy="990600"/>
          </a:xfrm>
          <a:prstGeom prst="rect">
            <a:avLst/>
          </a:prstGeom>
          <a:solidFill>
            <a:sysClr val="window" lastClr="FFFFFF">
              <a:alpha val="75000"/>
            </a:sysClr>
          </a:solidFill>
        </p:spPr>
        <p:txBody>
          <a:bodyPr anchor="ctr">
            <a:noAutofit/>
          </a:bodyPr>
          <a:lstStyle>
            <a:lvl1pPr algn="l">
              <a:lnSpc>
                <a:spcPct val="80000"/>
              </a:lnSpc>
              <a:buFont typeface="Arial"/>
              <a:buNone/>
              <a:defRPr sz="3200" b="1" u="none" kern="700" spc="-50">
                <a:solidFill>
                  <a:srgbClr val="24366A"/>
                </a:solidFill>
                <a:latin typeface="Trebuchet MS" pitchFamily="34" charset="0"/>
                <a:cs typeface="Trebuchet MS" pitchFamily="34" charset="0"/>
              </a:defRPr>
            </a:lvl1pPr>
          </a:lstStyle>
          <a:p>
            <a:pPr algn="ctr" fontAlgn="base">
              <a:lnSpc>
                <a:spcPct val="95000"/>
              </a:lnSpc>
              <a:spcBef>
                <a:spcPct val="0"/>
              </a:spcBef>
              <a:spcAft>
                <a:spcPct val="0"/>
              </a:spcAft>
              <a:defRPr/>
            </a:pPr>
            <a:r>
              <a:rPr lang="en-US" sz="4800" dirty="0" smtClean="0">
                <a:latin typeface="Trebuchet MS"/>
                <a:cs typeface="Trebuchet MS"/>
              </a:rPr>
              <a:t>Marine Debris - Our View</a:t>
            </a:r>
          </a:p>
        </p:txBody>
      </p:sp>
    </p:spTree>
    <p:extLst>
      <p:ext uri="{BB962C8B-B14F-4D97-AF65-F5344CB8AC3E}">
        <p14:creationId xmlns:p14="http://schemas.microsoft.com/office/powerpoint/2010/main" val="3584981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42170" y="1694108"/>
            <a:ext cx="6206756" cy="4607034"/>
          </a:xfrm>
        </p:spPr>
        <p:txBody>
          <a:bodyPr>
            <a:noAutofit/>
          </a:bodyPr>
          <a:lstStyle/>
          <a:p>
            <a:pPr marL="0" indent="0">
              <a:buNone/>
            </a:pPr>
            <a:r>
              <a:rPr lang="en-US" sz="3200" dirty="0" smtClean="0"/>
              <a:t>Nearly every major global environmental forum is considering plastics policy </a:t>
            </a:r>
          </a:p>
          <a:p>
            <a:pPr marL="457200" lvl="1" indent="0">
              <a:buNone/>
            </a:pPr>
            <a:endParaRPr lang="en-US" sz="3200" dirty="0"/>
          </a:p>
          <a:p>
            <a:pPr marL="0" indent="0">
              <a:buNone/>
            </a:pPr>
            <a:r>
              <a:rPr lang="en-US" sz="3200" dirty="0" smtClean="0"/>
              <a:t>Conversations around plastic consumption, production, and waste</a:t>
            </a:r>
            <a:endParaRPr lang="en-US" sz="3200" dirty="0"/>
          </a:p>
        </p:txBody>
      </p:sp>
      <p:sp>
        <p:nvSpPr>
          <p:cNvPr id="4" name="Title 3"/>
          <p:cNvSpPr>
            <a:spLocks noGrp="1"/>
          </p:cNvSpPr>
          <p:nvPr>
            <p:ph type="title"/>
          </p:nvPr>
        </p:nvSpPr>
        <p:spPr/>
        <p:txBody>
          <a:bodyPr>
            <a:normAutofit/>
          </a:bodyPr>
          <a:lstStyle/>
          <a:p>
            <a:pPr algn="ctr"/>
            <a:r>
              <a:rPr lang="en-US" sz="4800" dirty="0" smtClean="0"/>
              <a:t>Global Attention on Marine Debris</a:t>
            </a:r>
            <a:endParaRPr lang="en-US" sz="4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5060" y="6247606"/>
            <a:ext cx="1110955" cy="554373"/>
          </a:xfrm>
          <a:prstGeom prst="rect">
            <a:avLst/>
          </a:prstGeom>
        </p:spPr>
      </p:pic>
      <p:pic>
        <p:nvPicPr>
          <p:cNvPr id="2054" name="Picture 6" descr="Image result for un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1727" y="4083844"/>
            <a:ext cx="2220273" cy="17957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ai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614" y="2539945"/>
            <a:ext cx="2114550" cy="13335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basel convention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8619" y="1911803"/>
            <a:ext cx="1846195" cy="168393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stockholm convention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54" y="4366572"/>
            <a:ext cx="1335726" cy="15129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G20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5848" y="4442163"/>
            <a:ext cx="1361796" cy="136179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oecd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7578" y="1619121"/>
            <a:ext cx="1805354" cy="9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80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126791"/>
          </a:xfrm>
        </p:spPr>
        <p:txBody>
          <a:bodyPr>
            <a:normAutofit/>
          </a:bodyPr>
          <a:lstStyle/>
          <a:p>
            <a:pPr algn="ctr"/>
            <a:r>
              <a:rPr lang="en-US" sz="4800" dirty="0"/>
              <a:t>Basel Convention</a:t>
            </a:r>
          </a:p>
        </p:txBody>
      </p:sp>
      <p:sp>
        <p:nvSpPr>
          <p:cNvPr id="4" name="Content Placeholder 3"/>
          <p:cNvSpPr>
            <a:spLocks noGrp="1"/>
          </p:cNvSpPr>
          <p:nvPr>
            <p:ph idx="4294967295"/>
          </p:nvPr>
        </p:nvSpPr>
        <p:spPr>
          <a:xfrm>
            <a:off x="838200" y="1903444"/>
            <a:ext cx="10515600" cy="4725955"/>
          </a:xfrm>
        </p:spPr>
        <p:txBody>
          <a:bodyPr>
            <a:normAutofit lnSpcReduction="10000"/>
          </a:bodyPr>
          <a:lstStyle/>
          <a:p>
            <a:r>
              <a:rPr lang="en-US" sz="3000" dirty="0">
                <a:solidFill>
                  <a:schemeClr val="bg1"/>
                </a:solidFill>
              </a:rPr>
              <a:t>Presumption regarding international control of plastic waste shipments flipped</a:t>
            </a:r>
          </a:p>
          <a:p>
            <a:pPr lvl="1"/>
            <a:endParaRPr lang="en-US" sz="2600" dirty="0" smtClean="0">
              <a:solidFill>
                <a:schemeClr val="bg1"/>
              </a:solidFill>
            </a:endParaRPr>
          </a:p>
          <a:p>
            <a:r>
              <a:rPr lang="en-US" sz="3000" dirty="0" smtClean="0">
                <a:solidFill>
                  <a:schemeClr val="bg1"/>
                </a:solidFill>
              </a:rPr>
              <a:t>Annex </a:t>
            </a:r>
            <a:r>
              <a:rPr lang="en-US" sz="3000" dirty="0">
                <a:solidFill>
                  <a:schemeClr val="bg1"/>
                </a:solidFill>
              </a:rPr>
              <a:t>Changes for Plastic </a:t>
            </a:r>
            <a:r>
              <a:rPr lang="en-US" sz="3000" dirty="0" smtClean="0">
                <a:solidFill>
                  <a:schemeClr val="bg1"/>
                </a:solidFill>
              </a:rPr>
              <a:t>Waste (effective Jan 1, 2021)</a:t>
            </a:r>
            <a:endParaRPr lang="en-US" sz="3000" dirty="0">
              <a:solidFill>
                <a:schemeClr val="bg1"/>
              </a:solidFill>
            </a:endParaRPr>
          </a:p>
          <a:p>
            <a:pPr lvl="1"/>
            <a:r>
              <a:rPr lang="en-US" sz="2600" dirty="0" smtClean="0">
                <a:solidFill>
                  <a:schemeClr val="bg1"/>
                </a:solidFill>
              </a:rPr>
              <a:t>Annex </a:t>
            </a:r>
            <a:r>
              <a:rPr lang="en-US" sz="2600" dirty="0">
                <a:solidFill>
                  <a:schemeClr val="bg1"/>
                </a:solidFill>
              </a:rPr>
              <a:t>II</a:t>
            </a:r>
          </a:p>
          <a:p>
            <a:pPr lvl="2"/>
            <a:r>
              <a:rPr lang="en-US" sz="2200" dirty="0">
                <a:solidFill>
                  <a:schemeClr val="bg1"/>
                </a:solidFill>
              </a:rPr>
              <a:t>Most plastic wastes now presumed to be controlled </a:t>
            </a:r>
            <a:r>
              <a:rPr lang="en-US" sz="2200" dirty="0" smtClean="0">
                <a:solidFill>
                  <a:schemeClr val="bg1"/>
                </a:solidFill>
              </a:rPr>
              <a:t>as “Other Wastes“</a:t>
            </a:r>
          </a:p>
          <a:p>
            <a:pPr lvl="2"/>
            <a:endParaRPr lang="en-US" sz="2200" dirty="0">
              <a:solidFill>
                <a:schemeClr val="bg1"/>
              </a:solidFill>
            </a:endParaRPr>
          </a:p>
          <a:p>
            <a:pPr lvl="1"/>
            <a:r>
              <a:rPr lang="en-US" sz="2600" dirty="0" smtClean="0">
                <a:solidFill>
                  <a:schemeClr val="bg1"/>
                </a:solidFill>
              </a:rPr>
              <a:t>Annex </a:t>
            </a:r>
            <a:r>
              <a:rPr lang="en-US" sz="2600" dirty="0">
                <a:solidFill>
                  <a:schemeClr val="bg1"/>
                </a:solidFill>
              </a:rPr>
              <a:t>IX </a:t>
            </a:r>
          </a:p>
          <a:p>
            <a:pPr lvl="2"/>
            <a:r>
              <a:rPr lang="en-US" sz="2200" dirty="0">
                <a:solidFill>
                  <a:schemeClr val="bg1"/>
                </a:solidFill>
              </a:rPr>
              <a:t>Mixtures of PP, PE, PET, if destined for separate recycling</a:t>
            </a:r>
          </a:p>
          <a:p>
            <a:pPr lvl="2"/>
            <a:r>
              <a:rPr lang="en-US" sz="2200" dirty="0" smtClean="0">
                <a:solidFill>
                  <a:schemeClr val="bg1"/>
                </a:solidFill>
              </a:rPr>
              <a:t>Pure polymer streams </a:t>
            </a:r>
            <a:r>
              <a:rPr lang="en-US" sz="2200" dirty="0">
                <a:solidFill>
                  <a:schemeClr val="bg1"/>
                </a:solidFill>
              </a:rPr>
              <a:t>“almost free” from contamination </a:t>
            </a:r>
            <a:endParaRPr lang="en-US" sz="2200" dirty="0" smtClean="0">
              <a:solidFill>
                <a:schemeClr val="bg1"/>
              </a:solidFill>
            </a:endParaRPr>
          </a:p>
          <a:p>
            <a:pPr lvl="2"/>
            <a:endParaRPr lang="en-US" sz="2200" dirty="0" smtClean="0">
              <a:solidFill>
                <a:schemeClr val="bg1"/>
              </a:solidFill>
            </a:endParaRPr>
          </a:p>
          <a:p>
            <a:r>
              <a:rPr lang="en-US" sz="3000" dirty="0" smtClean="0">
                <a:solidFill>
                  <a:schemeClr val="bg1"/>
                </a:solidFill>
              </a:rPr>
              <a:t>OECD </a:t>
            </a:r>
            <a:r>
              <a:rPr lang="en-US" sz="3000" dirty="0" smtClean="0">
                <a:solidFill>
                  <a:schemeClr val="bg1"/>
                </a:solidFill>
              </a:rPr>
              <a:t>implementation</a:t>
            </a:r>
            <a:endParaRPr lang="en-US" sz="3000" dirty="0">
              <a:solidFill>
                <a:schemeClr val="bg1"/>
              </a:solidFill>
            </a:endParaRPr>
          </a:p>
        </p:txBody>
      </p:sp>
      <p:pic>
        <p:nvPicPr>
          <p:cNvPr id="2" name="Picture 1"/>
          <p:cNvPicPr>
            <a:picLocks noChangeAspect="1"/>
          </p:cNvPicPr>
          <p:nvPr/>
        </p:nvPicPr>
        <p:blipFill>
          <a:blip r:embed="rId3"/>
          <a:stretch>
            <a:fillRect/>
          </a:stretch>
        </p:blipFill>
        <p:spPr>
          <a:xfrm>
            <a:off x="10287000" y="1"/>
            <a:ext cx="1905000" cy="1734766"/>
          </a:xfrm>
          <a:prstGeom prst="rect">
            <a:avLst/>
          </a:prstGeom>
        </p:spPr>
      </p:pic>
    </p:spTree>
    <p:extLst>
      <p:ext uri="{BB962C8B-B14F-4D97-AF65-F5344CB8AC3E}">
        <p14:creationId xmlns:p14="http://schemas.microsoft.com/office/powerpoint/2010/main" val="124788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Title 1"/>
          <p:cNvSpPr txBox="1">
            <a:spLocks/>
          </p:cNvSpPr>
          <p:nvPr/>
        </p:nvSpPr>
        <p:spPr>
          <a:xfrm>
            <a:off x="0" y="-664"/>
            <a:ext cx="12192000" cy="6849520"/>
          </a:xfrm>
          <a:prstGeom prst="rect">
            <a:avLst/>
          </a:prstGeom>
          <a:solidFill>
            <a:sysClr val="window" lastClr="FFFFFF">
              <a:lumMod val="85000"/>
              <a:alpha val="80000"/>
            </a:sysClr>
          </a:solidFill>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24366A">
                    <a:lumMod val="75000"/>
                  </a:srgbClr>
                </a:solidFill>
                <a:latin typeface="Trebuchet MS" panose="020B0603020202020204" pitchFamily="34" charset="0"/>
              </a:rPr>
              <a:t> </a:t>
            </a:r>
            <a:endParaRPr lang="en-US" sz="4400" b="1" dirty="0">
              <a:solidFill>
                <a:srgbClr val="24366A">
                  <a:lumMod val="75000"/>
                </a:srgbClr>
              </a:solidFill>
              <a:latin typeface="Trebuchet MS" panose="020B0603020202020204" pitchFamily="34" charset="0"/>
            </a:endParaRPr>
          </a:p>
        </p:txBody>
      </p:sp>
      <p:sp>
        <p:nvSpPr>
          <p:cNvPr id="8" name="Title 2"/>
          <p:cNvSpPr txBox="1">
            <a:spLocks/>
          </p:cNvSpPr>
          <p:nvPr/>
        </p:nvSpPr>
        <p:spPr>
          <a:xfrm>
            <a:off x="470847" y="2068592"/>
            <a:ext cx="11015299" cy="378565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4000" b="1" i="1" dirty="0">
                <a:solidFill>
                  <a:schemeClr val="accent5">
                    <a:lumMod val="50000"/>
                  </a:schemeClr>
                </a:solidFill>
                <a:latin typeface="Trebuchet MS" panose="020B0603020202020204" pitchFamily="34" charset="0"/>
              </a:rPr>
              <a:t>A new CEO led, cross-sector, not-for-profit organization with a clear mission to develop, accelerate &amp; deploy solutions, catalyze public &amp; private investment and engage communities to help end plastic waste in the environment </a:t>
            </a:r>
            <a:endParaRPr lang="en-US" sz="2000" i="1" dirty="0">
              <a:solidFill>
                <a:srgbClr val="6E6F73"/>
              </a:solidFill>
              <a:latin typeface="Trebuchet MS" panose="020B0603020202020204" pitchFamily="34" charset="0"/>
            </a:endParaRPr>
          </a:p>
        </p:txBody>
      </p:sp>
      <p:pic>
        <p:nvPicPr>
          <p:cNvPr id="9" name="Picture 8" descr="C:\Users\PHurston\AppData\Local\Microsoft\Windows\INetCache\Content.Word\AEPW logo_revised_CMY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004" y="333345"/>
            <a:ext cx="7253781" cy="1401902"/>
          </a:xfrm>
          <a:prstGeom prst="rect">
            <a:avLst/>
          </a:prstGeom>
          <a:noFill/>
          <a:ln>
            <a:noFill/>
          </a:ln>
        </p:spPr>
      </p:pic>
    </p:spTree>
    <p:extLst>
      <p:ext uri="{BB962C8B-B14F-4D97-AF65-F5344CB8AC3E}">
        <p14:creationId xmlns:p14="http://schemas.microsoft.com/office/powerpoint/2010/main" val="3148353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765051405E3547A331FFFEF023A53D" ma:contentTypeVersion="0" ma:contentTypeDescription="Create a new document." ma:contentTypeScope="" ma:versionID="446650e36a46e890043a985eb94b33b9">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40F789-4FC7-4DCE-9230-4E5673BABF84}">
  <ds:schemaRefs>
    <ds:schemaRef ds:uri="http://schemas.microsoft.com/office/2006/metadata/properties"/>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EB97A04D-A045-408B-ACDA-212DBE202A9E}">
  <ds:schemaRefs>
    <ds:schemaRef ds:uri="http://schemas.microsoft.com/sharepoint/v3/contenttype/forms"/>
  </ds:schemaRefs>
</ds:datastoreItem>
</file>

<file path=customXml/itemProps3.xml><?xml version="1.0" encoding="utf-8"?>
<ds:datastoreItem xmlns:ds="http://schemas.openxmlformats.org/officeDocument/2006/customXml" ds:itemID="{B5ED0D02-67EB-43C5-93BD-D3BDF7D605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2888</TotalTime>
  <Words>1097</Words>
  <Application>Microsoft Office PowerPoint</Application>
  <PresentationFormat>Widescreen</PresentationFormat>
  <Paragraphs>203</Paragraphs>
  <Slides>27</Slides>
  <Notes>18</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27</vt:i4>
      </vt:variant>
    </vt:vector>
  </HeadingPairs>
  <TitlesOfParts>
    <vt:vector size="41" baseType="lpstr">
      <vt:lpstr>Arial</vt:lpstr>
      <vt:lpstr>Calibri</vt:lpstr>
      <vt:lpstr>Courier</vt:lpstr>
      <vt:lpstr>DINOT</vt:lpstr>
      <vt:lpstr>DINOT-Bold</vt:lpstr>
      <vt:lpstr>Helvetica</vt:lpstr>
      <vt:lpstr>Museo 500</vt:lpstr>
      <vt:lpstr>Trebuchet MS</vt:lpstr>
      <vt:lpstr>Wingdings</vt:lpstr>
      <vt:lpstr>1_Office Theme</vt:lpstr>
      <vt:lpstr>32_Office Theme</vt:lpstr>
      <vt:lpstr>27_Office Theme</vt:lpstr>
      <vt:lpstr>33_Office Theme</vt:lpstr>
      <vt:lpstr>think-cell Slide</vt:lpstr>
      <vt:lpstr>Plastics industry efforts to reduce marine debris</vt:lpstr>
      <vt:lpstr>PowerPoint Presentation</vt:lpstr>
      <vt:lpstr>Plastics and Sustainability</vt:lpstr>
      <vt:lpstr>Sources of Plastic Marine Debris</vt:lpstr>
      <vt:lpstr>Rivers Deliver All Waste to the Ocean</vt:lpstr>
      <vt:lpstr>PowerPoint Presentation</vt:lpstr>
      <vt:lpstr>Global Attention on Marine Debris</vt:lpstr>
      <vt:lpstr>Basel Convention</vt:lpstr>
      <vt:lpstr>PowerPoint Presentation</vt:lpstr>
      <vt:lpstr>PowerPoint Presentation</vt:lpstr>
      <vt:lpstr>PowerPoint Presentation</vt:lpstr>
      <vt:lpstr>Alliance to End Plastic Waste</vt:lpstr>
      <vt:lpstr>Global Plastics Alliance</vt:lpstr>
      <vt:lpstr>Declaration Contents</vt:lpstr>
      <vt:lpstr>Making Progress</vt:lpstr>
      <vt:lpstr>Trash Free Seas Alliance®</vt:lpstr>
      <vt:lpstr>Trash Free Seas Alliance®</vt:lpstr>
      <vt:lpstr>Plastics in a Circular Economy</vt:lpstr>
      <vt:lpstr>PowerPoint Presentation</vt:lpstr>
      <vt:lpstr>PowerPoint Presentation</vt:lpstr>
      <vt:lpstr>PowerPoint Presentation</vt:lpstr>
      <vt:lpstr>PowerPoint Presentation</vt:lpstr>
      <vt:lpstr>Marine Debris Partnerships</vt:lpstr>
      <vt:lpstr>Promoting Recycling</vt:lpstr>
      <vt:lpstr>PowerPoint Presentation</vt:lpstr>
      <vt:lpstr>Stewarding Plastic Pellets</vt:lpstr>
      <vt:lpstr>Thank you!</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Harris, Stewart</dc:creator>
  <cp:lastModifiedBy>Harris, Stewart</cp:lastModifiedBy>
  <cp:revision>43</cp:revision>
  <dcterms:created xsi:type="dcterms:W3CDTF">1900-01-01T05:00:00Z</dcterms:created>
  <dcterms:modified xsi:type="dcterms:W3CDTF">2019-09-16T11:50:14Z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0x010100A6765051405E3547A331FFFEF023A53D</vt:lpwstr>
  </property>
</Properties>
</file>