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734" r:id="rId2"/>
    <p:sldMasterId id="2147483759" r:id="rId3"/>
    <p:sldMasterId id="2147483774" r:id="rId4"/>
    <p:sldMasterId id="2147483786" r:id="rId5"/>
    <p:sldMasterId id="2147483800" r:id="rId6"/>
    <p:sldMasterId id="2147483813" r:id="rId7"/>
  </p:sldMasterIdLst>
  <p:notesMasterIdLst>
    <p:notesMasterId r:id="rId22"/>
  </p:notesMasterIdLst>
  <p:sldIdLst>
    <p:sldId id="654" r:id="rId8"/>
    <p:sldId id="260" r:id="rId9"/>
    <p:sldId id="283" r:id="rId10"/>
    <p:sldId id="1352" r:id="rId11"/>
    <p:sldId id="1351" r:id="rId12"/>
    <p:sldId id="526" r:id="rId13"/>
    <p:sldId id="651" r:id="rId14"/>
    <p:sldId id="287" r:id="rId15"/>
    <p:sldId id="591" r:id="rId16"/>
    <p:sldId id="645" r:id="rId17"/>
    <p:sldId id="592" r:id="rId18"/>
    <p:sldId id="646" r:id="rId19"/>
    <p:sldId id="653" r:id="rId20"/>
    <p:sldId id="263"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ndara" panose="020E050203030302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Georgia" panose="02040502050405020303" pitchFamily="18" charset="0"/>
      <p:regular r:id="rId37"/>
      <p:bold r:id="rId38"/>
      <p:italic r:id="rId39"/>
      <p:boldItalic r:id="rId40"/>
    </p:embeddedFont>
    <p:embeddedFont>
      <p:font typeface="Georgia Pro Black" panose="02040A02050405020203" pitchFamily="18" charset="0"/>
      <p:bold r:id="rId41"/>
      <p:boldItalic r:id="rId42"/>
    </p:embeddedFont>
    <p:embeddedFont>
      <p:font typeface="Gill Sans MT" panose="020B0502020104020203" pitchFamily="34" charset="0"/>
      <p:regular r:id="rId43"/>
      <p:bold r:id="rId44"/>
      <p:italic r:id="rId45"/>
      <p:boldItalic r:id="rId46"/>
    </p:embeddedFont>
    <p:embeddedFont>
      <p:font typeface="Helvetica" panose="020B0604020202020204" pitchFamily="34" charset="0"/>
      <p:regular r:id="rId47"/>
      <p:bold r:id="rId48"/>
      <p:italic r:id="rId49"/>
      <p:boldItalic r:id="rId50"/>
    </p:embeddedFont>
    <p:embeddedFont>
      <p:font typeface="Montserrat" panose="020B0604020202020204" charset="0"/>
      <p:regular r:id="rId51"/>
      <p:bold r:id="rId52"/>
      <p:italic r:id="rId53"/>
      <p:boldItalic r:id="rId54"/>
    </p:embeddedFont>
    <p:embeddedFont>
      <p:font typeface="Nunito" panose="020B0604020202020204" charset="0"/>
      <p:regular r:id="rId55"/>
      <p:bold r:id="rId56"/>
      <p:italic r:id="rId57"/>
      <p:boldItalic r:id="rId58"/>
    </p:embeddedFont>
    <p:embeddedFont>
      <p:font typeface="Source Sans Pro" panose="020B0503030403020204" pitchFamily="34" charset="0"/>
      <p:regular r:id="rId59"/>
      <p:bold r:id="rId60"/>
      <p:italic r:id="rId61"/>
      <p:boldItalic r:id="rId62"/>
    </p:embeddedFont>
    <p:embeddedFont>
      <p:font typeface="Trebuchet MS" panose="020B060302020202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100" d="100"/>
          <a:sy n="100" d="100"/>
        </p:scale>
        <p:origin x="3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4.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63" Type="http://schemas.openxmlformats.org/officeDocument/2006/relationships/font" Target="fonts/font41.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66" Type="http://schemas.openxmlformats.org/officeDocument/2006/relationships/font" Target="fonts/font44.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61" Type="http://schemas.openxmlformats.org/officeDocument/2006/relationships/font" Target="fonts/font39.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font" Target="fonts/font38.fntdata"/><Relationship Id="rId65" Type="http://schemas.openxmlformats.org/officeDocument/2006/relationships/font" Target="fonts/font43.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64" Type="http://schemas.openxmlformats.org/officeDocument/2006/relationships/font" Target="fonts/font42.fntdata"/><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font" Target="fonts/font37.fntdata"/><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font" Target="fonts/font40.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554676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9" name="Google Shape;24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250" name="Google Shape;25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a:solidFill>
                  <a:srgbClr val="000000"/>
                </a:solidFill>
                <a:latin typeface="Calibri"/>
                <a:ea typeface="Calibri"/>
                <a:cs typeface="Calibri"/>
                <a:sym typeface="Calibri"/>
              </a:rPr>
              <a:t>1</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0430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10" name="Google Shape;110;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58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9" name="Google Shape;24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250" name="Google Shape;25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a:solidFill>
                  <a:srgbClr val="000000"/>
                </a:solidFill>
                <a:latin typeface="Calibri"/>
                <a:ea typeface="Calibri"/>
                <a:cs typeface="Calibri"/>
                <a:sym typeface="Calibri"/>
              </a:rPr>
              <a:t>14</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9886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here about the various ways to do </a:t>
            </a:r>
            <a:r>
              <a:rPr lang="en-US" dirty="0" err="1"/>
              <a:t>decon</a:t>
            </a:r>
            <a:r>
              <a:rPr lang="en-US" dirty="0"/>
              <a:t>, its advantages.</a:t>
            </a:r>
            <a:r>
              <a:rPr lang="en-US" baseline="0" dirty="0"/>
              <a:t> Asbestos abatement story, </a:t>
            </a:r>
            <a:r>
              <a:rPr lang="en-US" baseline="0" dirty="0" err="1"/>
              <a:t>hybred</a:t>
            </a:r>
            <a:r>
              <a:rPr lang="en-US" baseline="0" dirty="0"/>
              <a:t> </a:t>
            </a:r>
            <a:r>
              <a:rPr lang="en-US" baseline="0" dirty="0" err="1"/>
              <a:t>decon</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C1D4E-2219-F443-AF6B-BD75156B20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70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waste is a</a:t>
            </a:r>
            <a:r>
              <a:rPr lang="en-US" baseline="0" dirty="0"/>
              <a:t> matter of bad design then what is the definition of design? </a:t>
            </a:r>
          </a:p>
          <a:p>
            <a:r>
              <a:rPr lang="en-US" baseline="0" dirty="0"/>
              <a:t>Design is the first stage, the nucleus of all that follows. The past 70 years of design have follow the post war economics of plenty, and of the “new”. That paradigm was not historic, it was fundamentally dependent upon the access to natural materials and transportations systems that followed the mobilizing of nations to fight a war.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C1D4E-2219-F443-AF6B-BD75156B20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3718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0055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waste is a</a:t>
            </a:r>
            <a:r>
              <a:rPr lang="en-US" baseline="0" dirty="0"/>
              <a:t> matter of bad design then what is the definition of design? </a:t>
            </a:r>
          </a:p>
          <a:p>
            <a:r>
              <a:rPr lang="en-US" baseline="0" dirty="0"/>
              <a:t>Design is the first stage, the nucleus of all that follows. The past 70 years of design have follow the post war economics of plenty, and of the “new”. That paradigm was not historic, it was fundamentally dependent upon the access to natural materials and transportations systems that followed the mobilizing of nations to fight a war.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C1D4E-2219-F443-AF6B-BD75156B20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58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M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393442-917A-411D-BDAE-58EAFEEFF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94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See “notes” in next slide for full definition of term, which I recommend providing on the next slide.</a:t>
            </a:r>
            <a:endParaRPr sz="1200" b="0" i="0" u="none" strike="noStrike" cap="none" dirty="0">
              <a:solidFill>
                <a:schemeClr val="dk1"/>
              </a:solidFill>
              <a:latin typeface="Calibri"/>
              <a:ea typeface="Calibri"/>
              <a:cs typeface="Calibri"/>
              <a:sym typeface="Calibri"/>
            </a:endParaRPr>
          </a:p>
        </p:txBody>
      </p:sp>
      <p:sp>
        <p:nvSpPr>
          <p:cNvPr id="129" name="Shape 1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53755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28BAAE-2FF6-454B-8867-6002198FAAED}" type="slidenum">
              <a:rPr lang="en-US" smtClean="0"/>
              <a:pPr/>
              <a:t>10</a:t>
            </a:fld>
            <a:endParaRPr lang="en-US"/>
          </a:p>
        </p:txBody>
      </p:sp>
    </p:spTree>
    <p:extLst>
      <p:ext uri="{BB962C8B-B14F-4D97-AF65-F5344CB8AC3E}">
        <p14:creationId xmlns:p14="http://schemas.microsoft.com/office/powerpoint/2010/main" val="1419942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768CBEA-1409-4A9F-8B30-8FA59566A1E9}" type="slidenum">
              <a:rPr lang="en-US" smtClean="0">
                <a:solidFill>
                  <a:prstClr val="black"/>
                </a:solidFill>
              </a:rPr>
              <a:pPr/>
              <a:t>11</a:t>
            </a:fld>
            <a:endParaRPr 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baseline="0" dirty="0"/>
          </a:p>
        </p:txBody>
      </p:sp>
    </p:spTree>
    <p:extLst>
      <p:ext uri="{BB962C8B-B14F-4D97-AF65-F5344CB8AC3E}">
        <p14:creationId xmlns:p14="http://schemas.microsoft.com/office/powerpoint/2010/main" val="361388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597822"/>
            <a:ext cx="7772400" cy="1102519"/>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2250"/>
              <a:buFont typeface="Montserrat"/>
              <a:buNone/>
              <a:defRPr sz="2250" b="0" i="0" u="none" strike="noStrike" cap="none">
                <a:solidFill>
                  <a:schemeClr val="dk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371600" y="2914650"/>
            <a:ext cx="6400800" cy="1314450"/>
          </a:xfrm>
          <a:prstGeom prst="rect">
            <a:avLst/>
          </a:prstGeom>
          <a:noFill/>
          <a:ln>
            <a:noFill/>
          </a:ln>
        </p:spPr>
        <p:txBody>
          <a:bodyPr spcFirstLastPara="1" wrap="square" lIns="91425" tIns="91425" rIns="91425" bIns="91425" anchor="t" anchorCtr="0"/>
          <a:lstStyle>
            <a:lvl1pPr marR="0" lvl="0" algn="l" rtl="0">
              <a:lnSpc>
                <a:spcPct val="80000"/>
              </a:lnSpc>
              <a:spcBef>
                <a:spcPts val="270"/>
              </a:spcBef>
              <a:spcAft>
                <a:spcPts val="0"/>
              </a:spcAft>
              <a:buClr>
                <a:srgbClr val="888888"/>
              </a:buClr>
              <a:buSzPts val="1350"/>
              <a:buFont typeface="Arial"/>
              <a:buNone/>
              <a:defRPr sz="1350" b="0" i="0" u="none" strike="noStrike" cap="none">
                <a:solidFill>
                  <a:srgbClr val="888888"/>
                </a:solidFill>
                <a:latin typeface="Montserrat"/>
                <a:ea typeface="Montserrat"/>
                <a:cs typeface="Montserrat"/>
                <a:sym typeface="Montserrat"/>
              </a:defRPr>
            </a:lvl1pPr>
            <a:lvl2pPr marR="0" lvl="1" algn="ctr" rtl="0">
              <a:lnSpc>
                <a:spcPct val="80000"/>
              </a:lnSpc>
              <a:spcBef>
                <a:spcPts val="270"/>
              </a:spcBef>
              <a:spcAft>
                <a:spcPts val="0"/>
              </a:spcAft>
              <a:buClr>
                <a:srgbClr val="888888"/>
              </a:buClr>
              <a:buSzPts val="1350"/>
              <a:buFont typeface="Arial"/>
              <a:buNone/>
              <a:defRPr sz="1350" b="0" i="0" u="none" strike="noStrike" cap="none">
                <a:solidFill>
                  <a:srgbClr val="888888"/>
                </a:solidFill>
                <a:latin typeface="Montserrat"/>
                <a:ea typeface="Montserrat"/>
                <a:cs typeface="Montserrat"/>
                <a:sym typeface="Montserrat"/>
              </a:defRPr>
            </a:lvl2pPr>
            <a:lvl3pPr marR="0" lvl="2" algn="ctr" rtl="0">
              <a:lnSpc>
                <a:spcPct val="8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80000"/>
              </a:lnSpc>
              <a:spcBef>
                <a:spcPts val="210"/>
              </a:spcBef>
              <a:spcAft>
                <a:spcPts val="0"/>
              </a:spcAft>
              <a:buClr>
                <a:srgbClr val="888888"/>
              </a:buClr>
              <a:buSzPts val="1050"/>
              <a:buFont typeface="Arial"/>
              <a:buNone/>
              <a:defRPr sz="1050" b="0" i="1" u="none" strike="noStrike" cap="none">
                <a:solidFill>
                  <a:srgbClr val="888888"/>
                </a:solidFill>
                <a:latin typeface="Georgia"/>
                <a:ea typeface="Georgia"/>
                <a:cs typeface="Georgia"/>
                <a:sym typeface="Georgia"/>
              </a:defRPr>
            </a:lvl4pPr>
            <a:lvl5pPr marR="0" lvl="4" algn="ctr" rtl="0">
              <a:lnSpc>
                <a:spcPct val="80000"/>
              </a:lnSpc>
              <a:spcBef>
                <a:spcPts val="180"/>
              </a:spcBef>
              <a:spcAft>
                <a:spcPts val="0"/>
              </a:spcAft>
              <a:buClr>
                <a:srgbClr val="888888"/>
              </a:buClr>
              <a:buSzPts val="900"/>
              <a:buFont typeface="Arial"/>
              <a:buNone/>
              <a:defRPr sz="900" b="0" i="0" u="none" strike="noStrike" cap="none">
                <a:solidFill>
                  <a:srgbClr val="888888"/>
                </a:solidFill>
                <a:latin typeface="Montserrat"/>
                <a:ea typeface="Montserrat"/>
                <a:cs typeface="Montserrat"/>
                <a:sym typeface="Montserrat"/>
              </a:defRPr>
            </a:lvl5pPr>
            <a:lvl6pPr marR="0" lvl="5"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R="0" lvl="6"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R="0" lvl="7"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R="0" lvl="8"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2"/>
        <p:cNvGrpSpPr/>
        <p:nvPr/>
      </p:nvGrpSpPr>
      <p:grpSpPr>
        <a:xfrm>
          <a:off x="0" y="0"/>
          <a:ext cx="0" cy="0"/>
          <a:chOff x="0" y="0"/>
          <a:chExt cx="0" cy="0"/>
        </a:xfrm>
      </p:grpSpPr>
      <p:sp>
        <p:nvSpPr>
          <p:cNvPr id="113" name="Google Shape;113;p18"/>
          <p:cNvSpPr>
            <a:spLocks noGrp="1"/>
          </p:cNvSpPr>
          <p:nvPr>
            <p:ph type="pic" idx="2"/>
          </p:nvPr>
        </p:nvSpPr>
        <p:spPr>
          <a:xfrm>
            <a:off x="0" y="1"/>
            <a:ext cx="9144000" cy="5143499"/>
          </a:xfrm>
          <a:prstGeom prst="rect">
            <a:avLst/>
          </a:prstGeom>
          <a:noFill/>
          <a:ln>
            <a:noFill/>
          </a:ln>
        </p:spPr>
        <p:txBody>
          <a:bodyPr spcFirstLastPara="1" wrap="square" lIns="91425" tIns="91425" rIns="91425" bIns="91425" anchor="t" anchorCtr="0"/>
          <a:lstStyle>
            <a:lvl1pPr marR="0" lvl="0" algn="l" rtl="0">
              <a:lnSpc>
                <a:spcPct val="80000"/>
              </a:lnSpc>
              <a:spcBef>
                <a:spcPts val="48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1pPr>
            <a:lvl2pPr marR="0" lvl="1" algn="l" rtl="0">
              <a:lnSpc>
                <a:spcPct val="80000"/>
              </a:lnSpc>
              <a:spcBef>
                <a:spcPts val="420"/>
              </a:spcBef>
              <a:spcAft>
                <a:spcPts val="0"/>
              </a:spcAft>
              <a:buClr>
                <a:srgbClr val="A5A5A5"/>
              </a:buClr>
              <a:buSzPts val="2100"/>
              <a:buFont typeface="Arial"/>
              <a:buNone/>
              <a:defRPr sz="2100" b="0" i="0" u="none" strike="noStrike" cap="none">
                <a:solidFill>
                  <a:srgbClr val="A5A5A5"/>
                </a:solidFill>
                <a:latin typeface="Montserrat"/>
                <a:ea typeface="Montserrat"/>
                <a:cs typeface="Montserrat"/>
                <a:sym typeface="Montserrat"/>
              </a:defRPr>
            </a:lvl2pPr>
            <a:lvl3pPr marR="0" lvl="2" algn="l" rtl="0">
              <a:lnSpc>
                <a:spcPct val="80000"/>
              </a:lnSpc>
              <a:spcBef>
                <a:spcPts val="360"/>
              </a:spcBef>
              <a:spcAft>
                <a:spcPts val="0"/>
              </a:spcAft>
              <a:buClr>
                <a:srgbClr val="A6A6A6"/>
              </a:buClr>
              <a:buSzPts val="1800"/>
              <a:buFont typeface="Arial"/>
              <a:buNone/>
              <a:defRPr sz="1800" b="0" i="0" u="none" strike="noStrike" cap="none">
                <a:solidFill>
                  <a:srgbClr val="A6A6A6"/>
                </a:solidFill>
                <a:latin typeface="Arial"/>
                <a:ea typeface="Arial"/>
                <a:cs typeface="Arial"/>
                <a:sym typeface="Arial"/>
              </a:defRPr>
            </a:lvl3pPr>
            <a:lvl4pPr marR="0" lvl="3" algn="l" rtl="0">
              <a:lnSpc>
                <a:spcPct val="80000"/>
              </a:lnSpc>
              <a:spcBef>
                <a:spcPts val="300"/>
              </a:spcBef>
              <a:spcAft>
                <a:spcPts val="0"/>
              </a:spcAft>
              <a:buClr>
                <a:srgbClr val="A6A6A6"/>
              </a:buClr>
              <a:buSzPts val="1500"/>
              <a:buFont typeface="Arial"/>
              <a:buNone/>
              <a:defRPr sz="1500" b="0" i="1" u="none" strike="noStrike" cap="none">
                <a:solidFill>
                  <a:srgbClr val="A6A6A6"/>
                </a:solidFill>
                <a:latin typeface="Georgia"/>
                <a:ea typeface="Georgia"/>
                <a:cs typeface="Georgia"/>
                <a:sym typeface="Georgia"/>
              </a:defRPr>
            </a:lvl4pPr>
            <a:lvl5pPr marR="0" lvl="4" algn="l" rtl="0">
              <a:lnSpc>
                <a:spcPct val="80000"/>
              </a:lnSpc>
              <a:spcBef>
                <a:spcPts val="300"/>
              </a:spcBef>
              <a:spcAft>
                <a:spcPts val="0"/>
              </a:spcAft>
              <a:buClr>
                <a:srgbClr val="A6A6A6"/>
              </a:buClr>
              <a:buSzPts val="1500"/>
              <a:buFont typeface="Arial"/>
              <a:buNone/>
              <a:defRPr sz="1500" b="0" i="0" u="none" strike="noStrike" cap="none">
                <a:solidFill>
                  <a:srgbClr val="A6A6A6"/>
                </a:solidFill>
                <a:latin typeface="Montserrat"/>
                <a:ea typeface="Montserrat"/>
                <a:cs typeface="Montserrat"/>
                <a:sym typeface="Montserrat"/>
              </a:defRPr>
            </a:lvl5pPr>
            <a:lvl6pPr marR="0" lvl="5"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5" name="Google Shape;115;p18"/>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6" name="Google Shape;116;p18"/>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457200" y="205980"/>
            <a:ext cx="8229600" cy="46712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2250"/>
              <a:buFont typeface="Montserrat"/>
              <a:buNone/>
              <a:defRPr sz="2250" b="0" i="0" u="none" strike="noStrike" cap="none">
                <a:solidFill>
                  <a:schemeClr val="dk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Google Shape;119;p19"/>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dk1"/>
              </a:buClr>
              <a:buSzPts val="1350"/>
              <a:buFont typeface="Arial"/>
              <a:buNone/>
              <a:defRPr sz="1350" b="0" i="0" u="none" strike="noStrike" cap="none">
                <a:solidFill>
                  <a:schemeClr val="dk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rgbClr val="A5A5A5"/>
              </a:buClr>
              <a:buSzPts val="1350"/>
              <a:buFont typeface="Arial"/>
              <a:buNone/>
              <a:defRPr sz="1350" b="0" i="0" u="none" strike="noStrike" cap="none">
                <a:solidFill>
                  <a:srgbClr val="A5A5A5"/>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rgbClr val="A6A6A6"/>
              </a:buClr>
              <a:buSzPts val="900"/>
              <a:buFont typeface="Arial"/>
              <a:buNone/>
              <a:defRPr sz="900" b="0" i="0" u="none" strike="noStrike" cap="none">
                <a:solidFill>
                  <a:srgbClr val="A6A6A6"/>
                </a:solidFill>
                <a:latin typeface="Arial"/>
                <a:ea typeface="Arial"/>
                <a:cs typeface="Arial"/>
                <a:sym typeface="Arial"/>
              </a:defRPr>
            </a:lvl3pPr>
            <a:lvl4pPr marL="1828800" marR="0" lvl="3" indent="-228600" algn="l" rtl="0">
              <a:lnSpc>
                <a:spcPct val="80000"/>
              </a:lnSpc>
              <a:spcBef>
                <a:spcPts val="210"/>
              </a:spcBef>
              <a:spcAft>
                <a:spcPts val="0"/>
              </a:spcAft>
              <a:buClr>
                <a:srgbClr val="A6A6A6"/>
              </a:buClr>
              <a:buSzPts val="1050"/>
              <a:buFont typeface="Arial"/>
              <a:buNone/>
              <a:defRPr sz="1050" b="0" i="1" u="none" strike="noStrike" cap="none">
                <a:solidFill>
                  <a:srgbClr val="A6A6A6"/>
                </a:solidFill>
                <a:latin typeface="Georgia"/>
                <a:ea typeface="Georgia"/>
                <a:cs typeface="Georgia"/>
                <a:sym typeface="Georgia"/>
              </a:defRPr>
            </a:lvl4pPr>
            <a:lvl5pPr marL="2286000" marR="0" lvl="4" indent="-228600" algn="l" rtl="0">
              <a:lnSpc>
                <a:spcPct val="80000"/>
              </a:lnSpc>
              <a:spcBef>
                <a:spcPts val="180"/>
              </a:spcBef>
              <a:spcAft>
                <a:spcPts val="0"/>
              </a:spcAft>
              <a:buClr>
                <a:srgbClr val="A6A6A6"/>
              </a:buClr>
              <a:buSzPts val="900"/>
              <a:buFont typeface="Arial"/>
              <a:buNone/>
              <a:defRPr sz="900" b="0" i="0" u="none" strike="noStrike" cap="none">
                <a:solidFill>
                  <a:srgbClr val="A6A6A6"/>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9"/>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2" name="Google Shape;122;p19"/>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rot="5400000">
            <a:off x="6012656" y="771525"/>
            <a:ext cx="3290888" cy="20574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2250"/>
              <a:buFont typeface="Montserrat"/>
              <a:buNone/>
              <a:defRPr sz="2250" b="0" i="0" u="none" strike="noStrike" cap="none">
                <a:solidFill>
                  <a:schemeClr val="dk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 name="Google Shape;125;p20"/>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dk1"/>
              </a:buClr>
              <a:buSzPts val="1350"/>
              <a:buFont typeface="Arial"/>
              <a:buNone/>
              <a:defRPr sz="1350" b="0" i="0" u="none" strike="noStrike" cap="none">
                <a:solidFill>
                  <a:schemeClr val="dk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rgbClr val="A5A5A5"/>
              </a:buClr>
              <a:buSzPts val="1350"/>
              <a:buFont typeface="Arial"/>
              <a:buNone/>
              <a:defRPr sz="1350" b="0" i="0" u="none" strike="noStrike" cap="none">
                <a:solidFill>
                  <a:srgbClr val="A5A5A5"/>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rgbClr val="A6A6A6"/>
              </a:buClr>
              <a:buSzPts val="900"/>
              <a:buFont typeface="Arial"/>
              <a:buNone/>
              <a:defRPr sz="900" b="0" i="0" u="none" strike="noStrike" cap="none">
                <a:solidFill>
                  <a:srgbClr val="A6A6A6"/>
                </a:solidFill>
                <a:latin typeface="Arial"/>
                <a:ea typeface="Arial"/>
                <a:cs typeface="Arial"/>
                <a:sym typeface="Arial"/>
              </a:defRPr>
            </a:lvl3pPr>
            <a:lvl4pPr marL="1828800" marR="0" lvl="3" indent="-228600" algn="l" rtl="0">
              <a:lnSpc>
                <a:spcPct val="80000"/>
              </a:lnSpc>
              <a:spcBef>
                <a:spcPts val="210"/>
              </a:spcBef>
              <a:spcAft>
                <a:spcPts val="0"/>
              </a:spcAft>
              <a:buClr>
                <a:srgbClr val="A6A6A6"/>
              </a:buClr>
              <a:buSzPts val="1050"/>
              <a:buFont typeface="Arial"/>
              <a:buNone/>
              <a:defRPr sz="1050" b="0" i="1" u="none" strike="noStrike" cap="none">
                <a:solidFill>
                  <a:srgbClr val="A6A6A6"/>
                </a:solidFill>
                <a:latin typeface="Georgia"/>
                <a:ea typeface="Georgia"/>
                <a:cs typeface="Georgia"/>
                <a:sym typeface="Georgia"/>
              </a:defRPr>
            </a:lvl4pPr>
            <a:lvl5pPr marL="2286000" marR="0" lvl="4" indent="-228600" algn="l" rtl="0">
              <a:lnSpc>
                <a:spcPct val="80000"/>
              </a:lnSpc>
              <a:spcBef>
                <a:spcPts val="180"/>
              </a:spcBef>
              <a:spcAft>
                <a:spcPts val="0"/>
              </a:spcAft>
              <a:buClr>
                <a:srgbClr val="A6A6A6"/>
              </a:buClr>
              <a:buSzPts val="900"/>
              <a:buFont typeface="Arial"/>
              <a:buNone/>
              <a:defRPr sz="900" b="0" i="0" u="none" strike="noStrike" cap="none">
                <a:solidFill>
                  <a:srgbClr val="A6A6A6"/>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6" name="Google Shape;126;p20"/>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7" name="Google Shape;127;p20"/>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8" name="Google Shape;128;p20"/>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25558B77-F031-41F7-8811-66D8732ADB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43300"/>
            <a:ext cx="9150351" cy="16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857250"/>
            <a:ext cx="7848600" cy="1445419"/>
          </a:xfrm>
        </p:spPr>
        <p:txBody>
          <a:bodyPr anchor="b">
            <a:noAutofit/>
          </a:bodyPr>
          <a:lstStyle>
            <a:lvl1pPr algn="ctr">
              <a:defRPr sz="4050" b="1" i="0" cap="all" baseline="0">
                <a:solidFill>
                  <a:schemeClr val="tx2">
                    <a:lumMod val="75000"/>
                  </a:schemeClr>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80718E9E-E4D6-4603-8203-F0D2582B97A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2F413E8-BFDC-4AA0-9FE3-99B0AD993C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4EFB7B-F755-435B-A20C-825A07FBBDD3}"/>
              </a:ext>
            </a:extLst>
          </p:cNvPr>
          <p:cNvSpPr>
            <a:spLocks noGrp="1"/>
          </p:cNvSpPr>
          <p:nvPr>
            <p:ph type="sldNum" sz="quarter" idx="12"/>
          </p:nvPr>
        </p:nvSpPr>
        <p:spPr/>
        <p:txBody>
          <a:bodyPr/>
          <a:lstStyle>
            <a:lvl1pPr>
              <a:defRPr/>
            </a:lvl1pPr>
          </a:lstStyle>
          <a:p>
            <a:pPr>
              <a:defRPr/>
            </a:pPr>
            <a:fld id="{D0E09C18-BCD4-44FC-AAB0-BB8B036B3161}" type="slidenum">
              <a:rPr lang="en-US" altLang="en-US"/>
              <a:pPr>
                <a:defRPr/>
              </a:pPr>
              <a:t>‹#›</a:t>
            </a:fld>
            <a:endParaRPr lang="en-US" altLang="en-US"/>
          </a:p>
        </p:txBody>
      </p:sp>
    </p:spTree>
    <p:extLst>
      <p:ext uri="{BB962C8B-B14F-4D97-AF65-F5344CB8AC3E}">
        <p14:creationId xmlns:p14="http://schemas.microsoft.com/office/powerpoint/2010/main" val="611009346"/>
      </p:ext>
    </p:extLst>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
      <p:transition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8868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5472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1328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789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0642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541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05980"/>
            <a:ext cx="8229600" cy="46712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2250"/>
              <a:buFont typeface="Montserrat"/>
              <a:buNone/>
              <a:defRPr sz="225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7"/>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1828800" marR="0" lvl="3" indent="-228600" algn="l" rtl="0">
              <a:lnSpc>
                <a:spcPct val="80000"/>
              </a:lnSpc>
              <a:spcBef>
                <a:spcPts val="210"/>
              </a:spcBef>
              <a:spcAft>
                <a:spcPts val="0"/>
              </a:spcAft>
              <a:buClr>
                <a:schemeClr val="lt1"/>
              </a:buClr>
              <a:buSzPts val="1050"/>
              <a:buFont typeface="Arial"/>
              <a:buNone/>
              <a:defRPr sz="1050" b="0" i="1" u="none" strike="noStrike" cap="none">
                <a:solidFill>
                  <a:schemeClr val="lt1"/>
                </a:solidFill>
                <a:latin typeface="Georgia"/>
                <a:ea typeface="Georgia"/>
                <a:cs typeface="Georgia"/>
                <a:sym typeface="Georgia"/>
              </a:defRPr>
            </a:lvl4pPr>
            <a:lvl5pPr marL="2286000" marR="0" lvl="4"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9pPr>
          </a:lstStyle>
          <a:p>
            <a:endParaRPr/>
          </a:p>
        </p:txBody>
      </p:sp>
      <p:sp>
        <p:nvSpPr>
          <p:cNvPr id="45" name="Google Shape;45;p7"/>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6" name="Google Shape;46;p7"/>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7" name="Google Shape;47;p7"/>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9184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647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8056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4319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66FED-2D59-491E-9830-9690949A1179}" type="datetimeFigureOut">
              <a:rPr lang="en-US" smtClean="0">
                <a:solidFill>
                  <a:prstClr val="black">
                    <a:tint val="75000"/>
                  </a:prstClr>
                </a:solidFill>
              </a:rPr>
              <a:pPr/>
              <a:t>9/16/2019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8C65F9-8CF6-4E57-9328-02D71B7FBEE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098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eldias">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908486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791076" y="71438"/>
            <a:ext cx="4352925" cy="857250"/>
          </a:xfrm>
        </p:spPr>
        <p:txBody>
          <a:bodyPr/>
          <a:lstStyle/>
          <a:p>
            <a:r>
              <a:rPr lang="en-US"/>
              <a:t>Click to edit Master title style</a:t>
            </a:r>
          </a:p>
        </p:txBody>
      </p:sp>
      <p:sp>
        <p:nvSpPr>
          <p:cNvPr id="3" name="Table Placeholder 2"/>
          <p:cNvSpPr>
            <a:spLocks noGrp="1"/>
          </p:cNvSpPr>
          <p:nvPr>
            <p:ph type="tbl" idx="1"/>
          </p:nvPr>
        </p:nvSpPr>
        <p:spPr>
          <a:xfrm>
            <a:off x="4846638" y="1200151"/>
            <a:ext cx="4114800" cy="3394472"/>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5A6C8BF0-1EB3-44F5-867E-2421934632E9}" type="slidenum">
              <a:rPr lang="en-US"/>
              <a:pPr>
                <a:defRPr/>
              </a:pPr>
              <a:t>‹#›</a:t>
            </a:fld>
            <a:endParaRPr lang="en-US"/>
          </a:p>
        </p:txBody>
      </p:sp>
    </p:spTree>
    <p:extLst>
      <p:ext uri="{BB962C8B-B14F-4D97-AF65-F5344CB8AC3E}">
        <p14:creationId xmlns:p14="http://schemas.microsoft.com/office/powerpoint/2010/main" val="303959925"/>
      </p:ext>
    </p:extLst>
  </p:cSld>
  <p:clrMapOvr>
    <a:masterClrMapping/>
  </p:clrMapOvr>
  <p:transition advTm="2000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LL-small.png"/>
          <p:cNvPicPr>
            <a:picLocks noChangeAspect="1"/>
          </p:cNvPicPr>
          <p:nvPr/>
        </p:nvPicPr>
        <p:blipFill>
          <a:blip r:embed="rId2"/>
          <a:stretch>
            <a:fillRect/>
          </a:stretch>
        </p:blipFill>
        <p:spPr>
          <a:xfrm>
            <a:off x="1" y="3624752"/>
            <a:ext cx="4129106" cy="1518793"/>
          </a:xfrm>
          <a:prstGeom prst="rect">
            <a:avLst/>
          </a:prstGeom>
        </p:spPr>
      </p:pic>
      <p:pic>
        <p:nvPicPr>
          <p:cNvPr id="8" name="Picture 7" descr="UR.png"/>
          <p:cNvPicPr>
            <a:picLocks noChangeAspect="1"/>
          </p:cNvPicPr>
          <p:nvPr/>
        </p:nvPicPr>
        <p:blipFill>
          <a:blip r:embed="rId3"/>
          <a:stretch>
            <a:fillRect/>
          </a:stretch>
        </p:blipFill>
        <p:spPr>
          <a:xfrm>
            <a:off x="4434996" y="0"/>
            <a:ext cx="4709006" cy="1447800"/>
          </a:xfrm>
          <a:prstGeom prst="rect">
            <a:avLst/>
          </a:prstGeom>
        </p:spPr>
      </p:pic>
      <p:sp>
        <p:nvSpPr>
          <p:cNvPr id="9" name="Title 1"/>
          <p:cNvSpPr>
            <a:spLocks noGrp="1"/>
          </p:cNvSpPr>
          <p:nvPr>
            <p:ph type="title"/>
          </p:nvPr>
        </p:nvSpPr>
        <p:spPr>
          <a:xfrm>
            <a:off x="457200" y="163584"/>
            <a:ext cx="7162800" cy="857250"/>
          </a:xfrm>
          <a:prstGeom prst="rect">
            <a:avLst/>
          </a:prstGeom>
        </p:spPr>
        <p:txBody>
          <a:bodyPr anchor="b" anchorCtr="0">
            <a:normAutofit/>
          </a:bodyPr>
          <a:lstStyle>
            <a:lvl1pPr algn="l">
              <a:lnSpc>
                <a:spcPct val="80000"/>
              </a:lnSpc>
              <a:buFont typeface="Arial"/>
              <a:buNone/>
              <a:defRPr sz="2700" b="1" i="0" u="none" kern="700" spc="-38">
                <a:solidFill>
                  <a:srgbClr val="24366A"/>
                </a:solidFill>
                <a:latin typeface="DINOT-Bold" pitchFamily="34" charset="0"/>
                <a:cs typeface="DINOT-Bold" pitchFamily="34" charset="0"/>
              </a:defRPr>
            </a:lvl1pPr>
          </a:lstStyle>
          <a:p>
            <a:r>
              <a:rPr lang="en-US" dirty="0"/>
              <a:t>Click to edit Master title style</a:t>
            </a:r>
          </a:p>
        </p:txBody>
      </p:sp>
      <p:sp>
        <p:nvSpPr>
          <p:cNvPr id="10" name="Content Placeholder 2"/>
          <p:cNvSpPr>
            <a:spLocks noGrp="1"/>
          </p:cNvSpPr>
          <p:nvPr>
            <p:ph idx="1"/>
          </p:nvPr>
        </p:nvSpPr>
        <p:spPr>
          <a:xfrm>
            <a:off x="457200" y="1257301"/>
            <a:ext cx="8229600" cy="3257550"/>
          </a:xfrm>
          <a:prstGeom prst="rect">
            <a:avLst/>
          </a:prstGeom>
        </p:spPr>
        <p:txBody>
          <a:bodyPr anchor="t">
            <a:normAutofit/>
          </a:bodyPr>
          <a:lstStyle>
            <a:lvl1pPr marL="0" algn="l">
              <a:spcBef>
                <a:spcPts val="1350"/>
              </a:spcBef>
              <a:spcAft>
                <a:spcPts val="0"/>
              </a:spcAft>
              <a:buNone/>
              <a:defRPr sz="1350" b="1">
                <a:solidFill>
                  <a:srgbClr val="254061"/>
                </a:solidFill>
                <a:latin typeface="DINOT" pitchFamily="34" charset="0"/>
                <a:cs typeface="DINOT" pitchFamily="34" charset="0"/>
              </a:defRPr>
            </a:lvl1pPr>
            <a:lvl2pPr algn="l">
              <a:buFont typeface="Arial"/>
              <a:buChar char="•"/>
              <a:defRPr sz="1200">
                <a:solidFill>
                  <a:srgbClr val="254061"/>
                </a:solidFill>
                <a:latin typeface="DINOT" pitchFamily="34" charset="0"/>
                <a:cs typeface="DINOT" pitchFamily="34" charset="0"/>
              </a:defRPr>
            </a:lvl2pPr>
            <a:lvl3pPr algn="l">
              <a:buFont typeface="Arial"/>
              <a:buChar char="•"/>
              <a:defRPr sz="1050">
                <a:solidFill>
                  <a:srgbClr val="254061"/>
                </a:solidFill>
                <a:latin typeface="DINOT" pitchFamily="34" charset="0"/>
                <a:cs typeface="DINOT" pitchFamily="34" charset="0"/>
              </a:defRPr>
            </a:lvl3pPr>
            <a:lvl4pPr algn="l">
              <a:buFont typeface="Arial"/>
              <a:buChar char="•"/>
              <a:defRPr sz="900">
                <a:solidFill>
                  <a:srgbClr val="254061"/>
                </a:solidFill>
                <a:latin typeface="DINOT" pitchFamily="34" charset="0"/>
                <a:cs typeface="DINOT" pitchFamily="34" charset="0"/>
              </a:defRPr>
            </a:lvl4pPr>
            <a:lvl5pPr algn="l">
              <a:buFont typeface="Arial"/>
              <a:buChar char="•"/>
              <a:defRPr sz="900">
                <a:solidFill>
                  <a:srgbClr val="254061"/>
                </a:solidFill>
                <a:latin typeface="DINOT" pitchFamily="34" charset="0"/>
                <a:cs typeface="DINO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rot="10800000" flipV="1">
            <a:off x="457200" y="1073353"/>
            <a:ext cx="8305800" cy="12516"/>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2653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descr="UR.png"/>
          <p:cNvPicPr>
            <a:picLocks noChangeAspect="1"/>
          </p:cNvPicPr>
          <p:nvPr/>
        </p:nvPicPr>
        <p:blipFill>
          <a:blip r:embed="rId2"/>
          <a:stretch>
            <a:fillRect/>
          </a:stretch>
        </p:blipFill>
        <p:spPr>
          <a:xfrm>
            <a:off x="4434996" y="0"/>
            <a:ext cx="4709006" cy="1447800"/>
          </a:xfrm>
          <a:prstGeom prst="rect">
            <a:avLst/>
          </a:prstGeom>
        </p:spPr>
      </p:pic>
      <p:sp>
        <p:nvSpPr>
          <p:cNvPr id="9" name="Title 1"/>
          <p:cNvSpPr>
            <a:spLocks noGrp="1"/>
          </p:cNvSpPr>
          <p:nvPr>
            <p:ph type="title"/>
          </p:nvPr>
        </p:nvSpPr>
        <p:spPr>
          <a:xfrm>
            <a:off x="457200" y="163584"/>
            <a:ext cx="7162800" cy="857250"/>
          </a:xfrm>
          <a:prstGeom prst="rect">
            <a:avLst/>
          </a:prstGeom>
        </p:spPr>
        <p:txBody>
          <a:bodyPr anchor="b" anchorCtr="0">
            <a:normAutofit/>
          </a:bodyPr>
          <a:lstStyle>
            <a:lvl1pPr algn="l">
              <a:lnSpc>
                <a:spcPct val="80000"/>
              </a:lnSpc>
              <a:buFont typeface="Arial"/>
              <a:buNone/>
              <a:defRPr sz="2700" b="1" i="0" u="none" kern="700" spc="-38">
                <a:solidFill>
                  <a:srgbClr val="24366A"/>
                </a:solidFill>
                <a:latin typeface="DINOT-Bold" pitchFamily="34" charset="0"/>
                <a:cs typeface="DINOT-Bold" pitchFamily="34" charset="0"/>
              </a:defRPr>
            </a:lvl1pPr>
          </a:lstStyle>
          <a:p>
            <a:r>
              <a:rPr lang="en-US" dirty="0"/>
              <a:t>Click to edit Master title style</a:t>
            </a:r>
          </a:p>
        </p:txBody>
      </p:sp>
      <p:sp>
        <p:nvSpPr>
          <p:cNvPr id="12" name="Content Placeholder 2"/>
          <p:cNvSpPr>
            <a:spLocks noGrp="1"/>
          </p:cNvSpPr>
          <p:nvPr>
            <p:ph idx="1"/>
          </p:nvPr>
        </p:nvSpPr>
        <p:spPr>
          <a:xfrm>
            <a:off x="457200" y="1257301"/>
            <a:ext cx="8229600" cy="3257550"/>
          </a:xfrm>
          <a:prstGeom prst="rect">
            <a:avLst/>
          </a:prstGeom>
        </p:spPr>
        <p:txBody>
          <a:bodyPr anchor="t">
            <a:normAutofit/>
          </a:bodyPr>
          <a:lstStyle>
            <a:lvl1pPr marL="0" algn="l">
              <a:spcBef>
                <a:spcPts val="1350"/>
              </a:spcBef>
              <a:spcAft>
                <a:spcPts val="0"/>
              </a:spcAft>
              <a:buNone/>
              <a:defRPr sz="1350" b="1">
                <a:solidFill>
                  <a:srgbClr val="254061"/>
                </a:solidFill>
                <a:latin typeface="DINOT" pitchFamily="34" charset="0"/>
                <a:cs typeface="DINOT" pitchFamily="34" charset="0"/>
              </a:defRPr>
            </a:lvl1pPr>
            <a:lvl2pPr algn="l">
              <a:buFont typeface="Arial"/>
              <a:buChar char="•"/>
              <a:defRPr sz="1200">
                <a:solidFill>
                  <a:srgbClr val="254061"/>
                </a:solidFill>
                <a:latin typeface="DINOT" pitchFamily="34" charset="0"/>
                <a:cs typeface="DINOT" pitchFamily="34" charset="0"/>
              </a:defRPr>
            </a:lvl2pPr>
            <a:lvl3pPr algn="l">
              <a:buFont typeface="Arial"/>
              <a:buChar char="•"/>
              <a:defRPr sz="1050">
                <a:solidFill>
                  <a:srgbClr val="254061"/>
                </a:solidFill>
                <a:latin typeface="DINOT" pitchFamily="34" charset="0"/>
                <a:cs typeface="DINOT" pitchFamily="34" charset="0"/>
              </a:defRPr>
            </a:lvl3pPr>
            <a:lvl4pPr algn="l">
              <a:buFont typeface="Arial"/>
              <a:buChar char="•"/>
              <a:defRPr sz="900">
                <a:solidFill>
                  <a:srgbClr val="254061"/>
                </a:solidFill>
                <a:latin typeface="DINOT" pitchFamily="34" charset="0"/>
                <a:cs typeface="DINOT" pitchFamily="34" charset="0"/>
              </a:defRPr>
            </a:lvl4pPr>
            <a:lvl5pPr algn="l">
              <a:buFont typeface="Arial"/>
              <a:buChar char="•"/>
              <a:defRPr sz="900">
                <a:solidFill>
                  <a:srgbClr val="254061"/>
                </a:solidFill>
                <a:latin typeface="DINOT" pitchFamily="34" charset="0"/>
                <a:cs typeface="DINO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p:nvCxnSpPr>
        <p:spPr>
          <a:xfrm rot="10800000" flipV="1">
            <a:off x="457200" y="1073353"/>
            <a:ext cx="8305800" cy="12516"/>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2687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163584"/>
            <a:ext cx="7162800" cy="857250"/>
          </a:xfrm>
          <a:prstGeom prst="rect">
            <a:avLst/>
          </a:prstGeom>
        </p:spPr>
        <p:txBody>
          <a:bodyPr anchor="b" anchorCtr="0">
            <a:normAutofit/>
          </a:bodyPr>
          <a:lstStyle>
            <a:lvl1pPr algn="l">
              <a:lnSpc>
                <a:spcPct val="80000"/>
              </a:lnSpc>
              <a:buFont typeface="Arial"/>
              <a:buNone/>
              <a:defRPr sz="2700" b="1" i="0" u="none" kern="700" spc="-38">
                <a:solidFill>
                  <a:srgbClr val="24366A"/>
                </a:solidFill>
                <a:latin typeface="DINOT-Bold" pitchFamily="34" charset="0"/>
                <a:cs typeface="DINOT-Bold" pitchFamily="34" charset="0"/>
              </a:defRPr>
            </a:lvl1pPr>
          </a:lstStyle>
          <a:p>
            <a:r>
              <a:rPr lang="en-US" dirty="0"/>
              <a:t>Click to edit Master title style</a:t>
            </a:r>
          </a:p>
        </p:txBody>
      </p:sp>
      <p:sp>
        <p:nvSpPr>
          <p:cNvPr id="4" name="Content Placeholder 2"/>
          <p:cNvSpPr>
            <a:spLocks noGrp="1"/>
          </p:cNvSpPr>
          <p:nvPr>
            <p:ph idx="1"/>
          </p:nvPr>
        </p:nvSpPr>
        <p:spPr>
          <a:xfrm>
            <a:off x="457200" y="1257301"/>
            <a:ext cx="8229600" cy="3257550"/>
          </a:xfrm>
          <a:prstGeom prst="rect">
            <a:avLst/>
          </a:prstGeom>
        </p:spPr>
        <p:txBody>
          <a:bodyPr anchor="t">
            <a:normAutofit/>
          </a:bodyPr>
          <a:lstStyle>
            <a:lvl1pPr marL="0" algn="l">
              <a:spcBef>
                <a:spcPts val="1350"/>
              </a:spcBef>
              <a:spcAft>
                <a:spcPts val="0"/>
              </a:spcAft>
              <a:buNone/>
              <a:defRPr sz="1350" b="1">
                <a:solidFill>
                  <a:srgbClr val="254061"/>
                </a:solidFill>
                <a:latin typeface="DINOT" pitchFamily="34" charset="0"/>
                <a:cs typeface="DINOT" pitchFamily="34" charset="0"/>
              </a:defRPr>
            </a:lvl1pPr>
            <a:lvl2pPr algn="l">
              <a:buFont typeface="Arial"/>
              <a:buChar char="•"/>
              <a:defRPr sz="1200">
                <a:solidFill>
                  <a:srgbClr val="254061"/>
                </a:solidFill>
                <a:latin typeface="DINOT" pitchFamily="34" charset="0"/>
                <a:cs typeface="DINOT" pitchFamily="34" charset="0"/>
              </a:defRPr>
            </a:lvl2pPr>
            <a:lvl3pPr algn="l">
              <a:buFont typeface="Arial"/>
              <a:buChar char="•"/>
              <a:defRPr sz="1050">
                <a:solidFill>
                  <a:srgbClr val="254061"/>
                </a:solidFill>
                <a:latin typeface="DINOT" pitchFamily="34" charset="0"/>
                <a:cs typeface="DINOT" pitchFamily="34" charset="0"/>
              </a:defRPr>
            </a:lvl3pPr>
            <a:lvl4pPr algn="l">
              <a:buFont typeface="Arial"/>
              <a:buChar char="•"/>
              <a:defRPr sz="900">
                <a:solidFill>
                  <a:srgbClr val="254061"/>
                </a:solidFill>
                <a:latin typeface="DINOT" pitchFamily="34" charset="0"/>
                <a:cs typeface="DINOT" pitchFamily="34" charset="0"/>
              </a:defRPr>
            </a:lvl4pPr>
            <a:lvl5pPr algn="l">
              <a:buFont typeface="Arial"/>
              <a:buChar char="•"/>
              <a:defRPr sz="900">
                <a:solidFill>
                  <a:srgbClr val="254061"/>
                </a:solidFill>
                <a:latin typeface="DINOT" pitchFamily="34" charset="0"/>
                <a:cs typeface="DINO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p:nvCxnSpPr>
        <p:spPr>
          <a:xfrm rot="10800000" flipV="1">
            <a:off x="457200" y="1073353"/>
            <a:ext cx="8305800" cy="12516"/>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3016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57200" y="205980"/>
            <a:ext cx="8229600" cy="46712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2250"/>
              <a:buFont typeface="Montserrat"/>
              <a:buNone/>
              <a:defRPr sz="225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1828800" marR="0" lvl="3" indent="-228600" algn="l" rtl="0">
              <a:lnSpc>
                <a:spcPct val="80000"/>
              </a:lnSpc>
              <a:spcBef>
                <a:spcPts val="210"/>
              </a:spcBef>
              <a:spcAft>
                <a:spcPts val="0"/>
              </a:spcAft>
              <a:buClr>
                <a:schemeClr val="lt1"/>
              </a:buClr>
              <a:buSzPts val="1050"/>
              <a:buFont typeface="Arial"/>
              <a:buNone/>
              <a:defRPr sz="1050" b="0" i="1" u="none" strike="noStrike" cap="none">
                <a:solidFill>
                  <a:schemeClr val="lt1"/>
                </a:solidFill>
                <a:latin typeface="Georgia"/>
                <a:ea typeface="Georgia"/>
                <a:cs typeface="Georgia"/>
                <a:sym typeface="Georgia"/>
              </a:defRPr>
            </a:lvl4pPr>
            <a:lvl5pPr marL="2286000" marR="0" lvl="4"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9pPr>
          </a:lstStyle>
          <a:p>
            <a:endParaRPr/>
          </a:p>
        </p:txBody>
      </p:sp>
      <p:sp>
        <p:nvSpPr>
          <p:cNvPr id="51" name="Google Shape;51;p8"/>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2" name="Google Shape;52;p8"/>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3" name="Google Shape;53;p8"/>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2" descr="UR.png"/>
          <p:cNvPicPr>
            <a:picLocks noChangeAspect="1"/>
          </p:cNvPicPr>
          <p:nvPr/>
        </p:nvPicPr>
        <p:blipFill>
          <a:blip r:embed="rId2"/>
          <a:stretch>
            <a:fillRect/>
          </a:stretch>
        </p:blipFill>
        <p:spPr>
          <a:xfrm>
            <a:off x="4434996" y="0"/>
            <a:ext cx="4709006" cy="1447800"/>
          </a:xfrm>
          <a:prstGeom prst="rect">
            <a:avLst/>
          </a:prstGeom>
        </p:spPr>
      </p:pic>
      <p:pic>
        <p:nvPicPr>
          <p:cNvPr id="4" name="Picture 3" descr="LL-small.png"/>
          <p:cNvPicPr>
            <a:picLocks noChangeAspect="1"/>
          </p:cNvPicPr>
          <p:nvPr/>
        </p:nvPicPr>
        <p:blipFill>
          <a:blip r:embed="rId3"/>
          <a:stretch>
            <a:fillRect/>
          </a:stretch>
        </p:blipFill>
        <p:spPr>
          <a:xfrm>
            <a:off x="1" y="3624752"/>
            <a:ext cx="4129106" cy="1518793"/>
          </a:xfrm>
          <a:prstGeom prst="rect">
            <a:avLst/>
          </a:prstGeom>
        </p:spPr>
      </p:pic>
      <p:sp>
        <p:nvSpPr>
          <p:cNvPr id="5" name="Title 1"/>
          <p:cNvSpPr>
            <a:spLocks noGrp="1"/>
          </p:cNvSpPr>
          <p:nvPr>
            <p:ph type="title"/>
          </p:nvPr>
        </p:nvSpPr>
        <p:spPr>
          <a:xfrm>
            <a:off x="381000" y="967979"/>
            <a:ext cx="3244266" cy="3394472"/>
          </a:xfrm>
          <a:prstGeom prst="rect">
            <a:avLst/>
          </a:prstGeom>
        </p:spPr>
        <p:txBody>
          <a:bodyPr anchor="t">
            <a:normAutofit/>
          </a:bodyPr>
          <a:lstStyle>
            <a:lvl1pPr algn="r">
              <a:lnSpc>
                <a:spcPct val="80000"/>
              </a:lnSpc>
              <a:buFont typeface="Arial"/>
              <a:buNone/>
              <a:defRPr sz="2400" b="1" u="none" kern="700" spc="-38">
                <a:solidFill>
                  <a:srgbClr val="24366A"/>
                </a:solidFill>
                <a:latin typeface="DINOT-Bold" pitchFamily="34" charset="0"/>
                <a:cs typeface="DINOT-Bold" pitchFamily="34" charset="0"/>
              </a:defRPr>
            </a:lvl1pPr>
          </a:lstStyle>
          <a:p>
            <a:r>
              <a:rPr lang="en-US" dirty="0"/>
              <a:t>Click to edit Master title style</a:t>
            </a:r>
          </a:p>
        </p:txBody>
      </p:sp>
      <p:sp>
        <p:nvSpPr>
          <p:cNvPr id="6" name="Content Placeholder 2"/>
          <p:cNvSpPr>
            <a:spLocks noGrp="1"/>
          </p:cNvSpPr>
          <p:nvPr>
            <p:ph idx="1"/>
          </p:nvPr>
        </p:nvSpPr>
        <p:spPr>
          <a:xfrm>
            <a:off x="3915365" y="981077"/>
            <a:ext cx="4834936" cy="3394472"/>
          </a:xfrm>
          <a:prstGeom prst="rect">
            <a:avLst/>
          </a:prstGeom>
        </p:spPr>
        <p:txBody>
          <a:bodyPr anchor="t">
            <a:normAutofit/>
          </a:bodyPr>
          <a:lstStyle>
            <a:lvl1pPr marL="0" algn="l">
              <a:spcBef>
                <a:spcPts val="1350"/>
              </a:spcBef>
              <a:spcAft>
                <a:spcPts val="0"/>
              </a:spcAft>
              <a:buNone/>
              <a:defRPr sz="1350" b="1">
                <a:solidFill>
                  <a:srgbClr val="254061"/>
                </a:solidFill>
                <a:latin typeface="DINOT" pitchFamily="34" charset="0"/>
                <a:cs typeface="Helvetica"/>
              </a:defRPr>
            </a:lvl1pPr>
            <a:lvl2pPr marL="349758" indent="0" algn="l">
              <a:spcBef>
                <a:spcPts val="900"/>
              </a:spcBef>
              <a:buNone/>
              <a:defRPr sz="1200">
                <a:solidFill>
                  <a:srgbClr val="254061"/>
                </a:solidFill>
                <a:latin typeface="DINOT" pitchFamily="34" charset="0"/>
                <a:cs typeface="Helvetica"/>
              </a:defRPr>
            </a:lvl2pPr>
            <a:lvl3pPr algn="l">
              <a:buNone/>
              <a:defRPr sz="1050">
                <a:solidFill>
                  <a:srgbClr val="254061"/>
                </a:solidFill>
                <a:latin typeface="DINOT" pitchFamily="34" charset="0"/>
                <a:cs typeface="Helvetica"/>
              </a:defRPr>
            </a:lvl3pPr>
            <a:lvl4pPr algn="l">
              <a:buNone/>
              <a:defRPr sz="900">
                <a:solidFill>
                  <a:srgbClr val="254061"/>
                </a:solidFill>
                <a:latin typeface="DINOT" pitchFamily="34" charset="0"/>
                <a:cs typeface="Helvetica"/>
              </a:defRPr>
            </a:lvl4pPr>
            <a:lvl5pPr algn="l">
              <a:buNone/>
              <a:defRPr sz="900">
                <a:solidFill>
                  <a:srgbClr val="254061"/>
                </a:solidFill>
                <a:latin typeface="DINOT" pitchFamily="34" charset="0"/>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p:nvCxnSpPr>
        <p:spPr>
          <a:xfrm rot="16200000" flipH="1">
            <a:off x="2053440" y="2638427"/>
            <a:ext cx="3448048" cy="1"/>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028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0" name="Picture 9" descr="bg_yellow.jpg"/>
          <p:cNvPicPr>
            <a:picLocks noChangeAspect="1"/>
          </p:cNvPicPr>
          <p:nvPr/>
        </p:nvPicPr>
        <p:blipFill>
          <a:blip r:embed="rId2"/>
          <a:stretch>
            <a:fillRect/>
          </a:stretch>
        </p:blipFill>
        <p:spPr>
          <a:xfrm>
            <a:off x="0" y="-1"/>
            <a:ext cx="3657600" cy="5143500"/>
          </a:xfrm>
          <a:prstGeom prst="rect">
            <a:avLst/>
          </a:prstGeom>
          <a:effectLst>
            <a:outerShdw blurRad="228600" dist="38100" dir="2700000">
              <a:srgbClr val="000000">
                <a:alpha val="43000"/>
              </a:srgbClr>
            </a:outerShdw>
          </a:effectLst>
        </p:spPr>
      </p:pic>
      <p:pic>
        <p:nvPicPr>
          <p:cNvPr id="11" name="Picture 10" descr="UR.png"/>
          <p:cNvPicPr>
            <a:picLocks noChangeAspect="1"/>
          </p:cNvPicPr>
          <p:nvPr/>
        </p:nvPicPr>
        <p:blipFill>
          <a:blip r:embed="rId3"/>
          <a:stretch>
            <a:fillRect/>
          </a:stretch>
        </p:blipFill>
        <p:spPr>
          <a:xfrm>
            <a:off x="4434996" y="0"/>
            <a:ext cx="4709006" cy="1447800"/>
          </a:xfrm>
          <a:prstGeom prst="rect">
            <a:avLst/>
          </a:prstGeom>
        </p:spPr>
      </p:pic>
      <p:sp>
        <p:nvSpPr>
          <p:cNvPr id="12" name="Title 1"/>
          <p:cNvSpPr>
            <a:spLocks noGrp="1"/>
          </p:cNvSpPr>
          <p:nvPr>
            <p:ph type="title"/>
          </p:nvPr>
        </p:nvSpPr>
        <p:spPr>
          <a:xfrm>
            <a:off x="381000" y="968010"/>
            <a:ext cx="3037240" cy="1899047"/>
          </a:xfrm>
          <a:prstGeom prst="rect">
            <a:avLst/>
          </a:prstGeom>
        </p:spPr>
        <p:txBody>
          <a:bodyPr anchor="t">
            <a:normAutofit/>
          </a:bodyPr>
          <a:lstStyle>
            <a:lvl1pPr algn="r">
              <a:lnSpc>
                <a:spcPct val="80000"/>
              </a:lnSpc>
              <a:buFont typeface="Arial"/>
              <a:buNone/>
              <a:defRPr sz="2400" b="1" u="none" kern="700" spc="-38">
                <a:solidFill>
                  <a:schemeClr val="bg1"/>
                </a:solidFill>
                <a:latin typeface="DINOT-Bold" pitchFamily="34" charset="0"/>
                <a:cs typeface="DINOT-Bold" pitchFamily="34" charset="0"/>
              </a:defRPr>
            </a:lvl1pPr>
          </a:lstStyle>
          <a:p>
            <a:r>
              <a:rPr lang="en-US" dirty="0"/>
              <a:t>Click to edit Master title style</a:t>
            </a:r>
          </a:p>
        </p:txBody>
      </p:sp>
      <p:sp>
        <p:nvSpPr>
          <p:cNvPr id="13" name="Content Placeholder 2"/>
          <p:cNvSpPr>
            <a:spLocks noGrp="1"/>
          </p:cNvSpPr>
          <p:nvPr>
            <p:ph idx="1"/>
          </p:nvPr>
        </p:nvSpPr>
        <p:spPr>
          <a:xfrm>
            <a:off x="3915365" y="981077"/>
            <a:ext cx="4834936" cy="3394472"/>
          </a:xfrm>
          <a:prstGeom prst="rect">
            <a:avLst/>
          </a:prstGeom>
        </p:spPr>
        <p:txBody>
          <a:bodyPr anchor="t">
            <a:normAutofit/>
          </a:bodyPr>
          <a:lstStyle>
            <a:lvl1pPr marL="0" algn="l">
              <a:spcBef>
                <a:spcPts val="1350"/>
              </a:spcBef>
              <a:spcAft>
                <a:spcPts val="0"/>
              </a:spcAft>
              <a:buNone/>
              <a:defRPr sz="1350" b="1">
                <a:solidFill>
                  <a:srgbClr val="254061"/>
                </a:solidFill>
                <a:latin typeface="DINOT" pitchFamily="34" charset="0"/>
                <a:cs typeface="Helvetica"/>
              </a:defRPr>
            </a:lvl1pPr>
            <a:lvl2pPr marL="349758" indent="0" algn="l">
              <a:spcBef>
                <a:spcPts val="900"/>
              </a:spcBef>
              <a:buNone/>
              <a:defRPr sz="1200">
                <a:solidFill>
                  <a:srgbClr val="254061"/>
                </a:solidFill>
                <a:latin typeface="DINOT" pitchFamily="34" charset="0"/>
                <a:cs typeface="Helvetica"/>
              </a:defRPr>
            </a:lvl2pPr>
            <a:lvl3pPr algn="l">
              <a:buNone/>
              <a:defRPr sz="1050">
                <a:solidFill>
                  <a:srgbClr val="254061"/>
                </a:solidFill>
                <a:latin typeface="DINOT" pitchFamily="34" charset="0"/>
                <a:cs typeface="Helvetica"/>
              </a:defRPr>
            </a:lvl3pPr>
            <a:lvl4pPr algn="l">
              <a:buNone/>
              <a:defRPr sz="900">
                <a:solidFill>
                  <a:srgbClr val="254061"/>
                </a:solidFill>
                <a:latin typeface="DINOT" pitchFamily="34" charset="0"/>
                <a:cs typeface="Helvetica"/>
              </a:defRPr>
            </a:lvl4pPr>
            <a:lvl5pPr algn="l">
              <a:buNone/>
              <a:defRPr sz="900">
                <a:solidFill>
                  <a:srgbClr val="254061"/>
                </a:solidFill>
                <a:latin typeface="DINOT" pitchFamily="34" charset="0"/>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6678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descr="bg_yellow.jpg"/>
          <p:cNvPicPr>
            <a:picLocks noChangeAspect="1"/>
          </p:cNvPicPr>
          <p:nvPr/>
        </p:nvPicPr>
        <p:blipFill>
          <a:blip r:embed="rId2"/>
          <a:stretch>
            <a:fillRect/>
          </a:stretch>
        </p:blipFill>
        <p:spPr>
          <a:xfrm>
            <a:off x="0" y="-1"/>
            <a:ext cx="3657600" cy="5143500"/>
          </a:xfrm>
          <a:prstGeom prst="rect">
            <a:avLst/>
          </a:prstGeom>
          <a:effectLst>
            <a:outerShdw blurRad="228600" dist="38100" dir="2700000">
              <a:srgbClr val="000000">
                <a:alpha val="43000"/>
              </a:srgbClr>
            </a:outerShdw>
          </a:effectLst>
        </p:spPr>
      </p:pic>
      <p:pic>
        <p:nvPicPr>
          <p:cNvPr id="3" name="Picture 2" descr="UR.png"/>
          <p:cNvPicPr>
            <a:picLocks noChangeAspect="1"/>
          </p:cNvPicPr>
          <p:nvPr/>
        </p:nvPicPr>
        <p:blipFill>
          <a:blip r:embed="rId3"/>
          <a:stretch>
            <a:fillRect/>
          </a:stretch>
        </p:blipFill>
        <p:spPr>
          <a:xfrm>
            <a:off x="4434996" y="0"/>
            <a:ext cx="4709006" cy="1447800"/>
          </a:xfrm>
          <a:prstGeom prst="rect">
            <a:avLst/>
          </a:prstGeom>
        </p:spPr>
      </p:pic>
      <p:sp>
        <p:nvSpPr>
          <p:cNvPr id="4" name="Title 1"/>
          <p:cNvSpPr>
            <a:spLocks noGrp="1"/>
          </p:cNvSpPr>
          <p:nvPr>
            <p:ph type="title"/>
          </p:nvPr>
        </p:nvSpPr>
        <p:spPr>
          <a:xfrm>
            <a:off x="381000" y="968010"/>
            <a:ext cx="3037240" cy="1899047"/>
          </a:xfrm>
          <a:prstGeom prst="rect">
            <a:avLst/>
          </a:prstGeom>
        </p:spPr>
        <p:txBody>
          <a:bodyPr anchor="t">
            <a:normAutofit/>
          </a:bodyPr>
          <a:lstStyle>
            <a:lvl1pPr algn="r">
              <a:lnSpc>
                <a:spcPct val="80000"/>
              </a:lnSpc>
              <a:buFont typeface="Arial"/>
              <a:buNone/>
              <a:defRPr sz="2400" b="1" u="none" kern="700" spc="-38">
                <a:solidFill>
                  <a:schemeClr val="bg1"/>
                </a:solidFill>
                <a:latin typeface="DINOT-Bold" pitchFamily="34" charset="0"/>
                <a:cs typeface="DINOT-Bold" pitchFamily="34" charset="0"/>
              </a:defRPr>
            </a:lvl1pPr>
          </a:lstStyle>
          <a:p>
            <a:r>
              <a:rPr lang="en-US" dirty="0"/>
              <a:t>Click to edit Master title style</a:t>
            </a:r>
          </a:p>
        </p:txBody>
      </p:sp>
      <p:sp>
        <p:nvSpPr>
          <p:cNvPr id="5" name="Content Placeholder 2"/>
          <p:cNvSpPr>
            <a:spLocks noGrp="1"/>
          </p:cNvSpPr>
          <p:nvPr>
            <p:ph idx="1"/>
          </p:nvPr>
        </p:nvSpPr>
        <p:spPr>
          <a:xfrm>
            <a:off x="3915365" y="981077"/>
            <a:ext cx="4834936" cy="3394472"/>
          </a:xfrm>
          <a:prstGeom prst="rect">
            <a:avLst/>
          </a:prstGeom>
        </p:spPr>
        <p:txBody>
          <a:bodyPr anchor="t">
            <a:normAutofit/>
          </a:bodyPr>
          <a:lstStyle>
            <a:lvl1pPr marL="0" algn="l">
              <a:spcBef>
                <a:spcPts val="1350"/>
              </a:spcBef>
              <a:spcAft>
                <a:spcPts val="0"/>
              </a:spcAft>
              <a:buNone/>
              <a:defRPr sz="1350" b="1">
                <a:solidFill>
                  <a:srgbClr val="254061"/>
                </a:solidFill>
                <a:latin typeface="DINOT" pitchFamily="34" charset="0"/>
                <a:cs typeface="Helvetica"/>
              </a:defRPr>
            </a:lvl1pPr>
            <a:lvl2pPr marL="349758" indent="0" algn="l">
              <a:spcBef>
                <a:spcPts val="900"/>
              </a:spcBef>
              <a:buNone/>
              <a:defRPr sz="1200">
                <a:solidFill>
                  <a:srgbClr val="254061"/>
                </a:solidFill>
                <a:latin typeface="DINOT" pitchFamily="34" charset="0"/>
                <a:cs typeface="Helvetica"/>
              </a:defRPr>
            </a:lvl2pPr>
            <a:lvl3pPr algn="l">
              <a:buNone/>
              <a:defRPr sz="1050">
                <a:solidFill>
                  <a:srgbClr val="254061"/>
                </a:solidFill>
                <a:latin typeface="DINOT" pitchFamily="34" charset="0"/>
                <a:cs typeface="Helvetica"/>
              </a:defRPr>
            </a:lvl3pPr>
            <a:lvl4pPr algn="l">
              <a:buNone/>
              <a:defRPr sz="900">
                <a:solidFill>
                  <a:srgbClr val="254061"/>
                </a:solidFill>
                <a:latin typeface="DINOT" pitchFamily="34" charset="0"/>
                <a:cs typeface="Helvetica"/>
              </a:defRPr>
            </a:lvl4pPr>
            <a:lvl5pPr algn="l">
              <a:buNone/>
              <a:defRPr sz="900">
                <a:solidFill>
                  <a:srgbClr val="254061"/>
                </a:solidFill>
                <a:latin typeface="DINOT" pitchFamily="34" charset="0"/>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4080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1" descr="bg_yellow.jpg"/>
          <p:cNvPicPr>
            <a:picLocks noChangeAspect="1"/>
          </p:cNvPicPr>
          <p:nvPr/>
        </p:nvPicPr>
        <p:blipFill>
          <a:blip r:embed="rId2"/>
          <a:stretch>
            <a:fillRect/>
          </a:stretch>
        </p:blipFill>
        <p:spPr>
          <a:xfrm>
            <a:off x="0" y="-1"/>
            <a:ext cx="3657600" cy="5143500"/>
          </a:xfrm>
          <a:prstGeom prst="rect">
            <a:avLst/>
          </a:prstGeom>
          <a:effectLst>
            <a:outerShdw blurRad="228600" dist="38100" dir="2700000">
              <a:srgbClr val="000000">
                <a:alpha val="43000"/>
              </a:srgbClr>
            </a:outerShdw>
          </a:effectLst>
        </p:spPr>
      </p:pic>
      <p:pic>
        <p:nvPicPr>
          <p:cNvPr id="3" name="Picture 2" descr="UR.png"/>
          <p:cNvPicPr>
            <a:picLocks noChangeAspect="1"/>
          </p:cNvPicPr>
          <p:nvPr/>
        </p:nvPicPr>
        <p:blipFill>
          <a:blip r:embed="rId3"/>
          <a:stretch>
            <a:fillRect/>
          </a:stretch>
        </p:blipFill>
        <p:spPr>
          <a:xfrm>
            <a:off x="4434996" y="0"/>
            <a:ext cx="4709006" cy="1447800"/>
          </a:xfrm>
          <a:prstGeom prst="rect">
            <a:avLst/>
          </a:prstGeom>
        </p:spPr>
      </p:pic>
      <p:sp>
        <p:nvSpPr>
          <p:cNvPr id="4" name="Title 1"/>
          <p:cNvSpPr>
            <a:spLocks noGrp="1"/>
          </p:cNvSpPr>
          <p:nvPr>
            <p:ph type="title"/>
          </p:nvPr>
        </p:nvSpPr>
        <p:spPr>
          <a:xfrm>
            <a:off x="381000" y="968010"/>
            <a:ext cx="3037240" cy="1899047"/>
          </a:xfrm>
          <a:prstGeom prst="rect">
            <a:avLst/>
          </a:prstGeom>
        </p:spPr>
        <p:txBody>
          <a:bodyPr anchor="t">
            <a:normAutofit/>
          </a:bodyPr>
          <a:lstStyle>
            <a:lvl1pPr algn="r">
              <a:lnSpc>
                <a:spcPct val="80000"/>
              </a:lnSpc>
              <a:buFont typeface="Arial"/>
              <a:buNone/>
              <a:defRPr sz="2400" b="1" u="none" kern="700" spc="-38">
                <a:solidFill>
                  <a:schemeClr val="bg1"/>
                </a:solidFill>
                <a:latin typeface="DINOT-Bold" pitchFamily="34" charset="0"/>
                <a:cs typeface="DINOT-Bold" pitchFamily="34" charset="0"/>
              </a:defRPr>
            </a:lvl1pPr>
          </a:lstStyle>
          <a:p>
            <a:r>
              <a:rPr lang="en-US" dirty="0"/>
              <a:t>Click to edit Master title style</a:t>
            </a:r>
          </a:p>
        </p:txBody>
      </p:sp>
      <p:sp>
        <p:nvSpPr>
          <p:cNvPr id="5" name="Content Placeholder 2"/>
          <p:cNvSpPr>
            <a:spLocks noGrp="1"/>
          </p:cNvSpPr>
          <p:nvPr>
            <p:ph idx="1"/>
          </p:nvPr>
        </p:nvSpPr>
        <p:spPr>
          <a:xfrm>
            <a:off x="3915365" y="981077"/>
            <a:ext cx="4834936" cy="3394472"/>
          </a:xfrm>
          <a:prstGeom prst="rect">
            <a:avLst/>
          </a:prstGeom>
        </p:spPr>
        <p:txBody>
          <a:bodyPr anchor="t">
            <a:normAutofit/>
          </a:bodyPr>
          <a:lstStyle>
            <a:lvl1pPr marL="0" algn="l">
              <a:spcBef>
                <a:spcPts val="1350"/>
              </a:spcBef>
              <a:spcAft>
                <a:spcPts val="0"/>
              </a:spcAft>
              <a:buNone/>
              <a:defRPr sz="1350" b="1">
                <a:solidFill>
                  <a:srgbClr val="254061"/>
                </a:solidFill>
                <a:latin typeface="DINOT" pitchFamily="34" charset="0"/>
                <a:cs typeface="Helvetica"/>
              </a:defRPr>
            </a:lvl1pPr>
            <a:lvl2pPr marL="349758" indent="0" algn="l">
              <a:spcBef>
                <a:spcPts val="900"/>
              </a:spcBef>
              <a:buNone/>
              <a:defRPr sz="1200">
                <a:solidFill>
                  <a:srgbClr val="254061"/>
                </a:solidFill>
                <a:latin typeface="DINOT" pitchFamily="34" charset="0"/>
                <a:cs typeface="Helvetica"/>
              </a:defRPr>
            </a:lvl2pPr>
            <a:lvl3pPr algn="l">
              <a:buNone/>
              <a:defRPr sz="1050">
                <a:solidFill>
                  <a:srgbClr val="254061"/>
                </a:solidFill>
                <a:latin typeface="DINOT" pitchFamily="34" charset="0"/>
                <a:cs typeface="Helvetica"/>
              </a:defRPr>
            </a:lvl3pPr>
            <a:lvl4pPr algn="l">
              <a:buNone/>
              <a:defRPr sz="900">
                <a:solidFill>
                  <a:srgbClr val="254061"/>
                </a:solidFill>
                <a:latin typeface="DINOT" pitchFamily="34" charset="0"/>
                <a:cs typeface="Helvetica"/>
              </a:defRPr>
            </a:lvl4pPr>
            <a:lvl5pPr algn="l">
              <a:buNone/>
              <a:defRPr sz="900">
                <a:solidFill>
                  <a:srgbClr val="254061"/>
                </a:solidFill>
                <a:latin typeface="DINOT" pitchFamily="34" charset="0"/>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887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8" name="Picture 7" descr="UR.png"/>
          <p:cNvPicPr>
            <a:picLocks noChangeAspect="1"/>
          </p:cNvPicPr>
          <p:nvPr/>
        </p:nvPicPr>
        <p:blipFill>
          <a:blip r:embed="rId2"/>
          <a:stretch>
            <a:fillRect/>
          </a:stretch>
        </p:blipFill>
        <p:spPr>
          <a:xfrm>
            <a:off x="4434996" y="0"/>
            <a:ext cx="4709006" cy="1447800"/>
          </a:xfrm>
          <a:prstGeom prst="rect">
            <a:avLst/>
          </a:prstGeom>
        </p:spPr>
      </p:pic>
      <p:sp>
        <p:nvSpPr>
          <p:cNvPr id="10" name="Title 1"/>
          <p:cNvSpPr>
            <a:spLocks noGrp="1"/>
          </p:cNvSpPr>
          <p:nvPr>
            <p:ph type="title"/>
          </p:nvPr>
        </p:nvSpPr>
        <p:spPr>
          <a:xfrm>
            <a:off x="3915365" y="409577"/>
            <a:ext cx="4834936" cy="1285875"/>
          </a:xfrm>
          <a:prstGeom prst="rect">
            <a:avLst/>
          </a:prstGeom>
        </p:spPr>
        <p:txBody>
          <a:bodyPr anchor="b">
            <a:normAutofit/>
          </a:bodyPr>
          <a:lstStyle>
            <a:lvl1pPr algn="l">
              <a:lnSpc>
                <a:spcPct val="80000"/>
              </a:lnSpc>
              <a:buFont typeface="Arial"/>
              <a:buNone/>
              <a:defRPr sz="2400" b="1" u="none" kern="700" spc="-38">
                <a:solidFill>
                  <a:srgbClr val="24366A"/>
                </a:solidFill>
                <a:latin typeface="DINOT-Bold" pitchFamily="34" charset="0"/>
                <a:cs typeface="DINOT-Bold" pitchFamily="34" charset="0"/>
              </a:defRPr>
            </a:lvl1pPr>
          </a:lstStyle>
          <a:p>
            <a:r>
              <a:rPr lang="en-US" dirty="0"/>
              <a:t>Click to edit Master title style</a:t>
            </a:r>
          </a:p>
        </p:txBody>
      </p:sp>
      <p:sp>
        <p:nvSpPr>
          <p:cNvPr id="11" name="Content Placeholder 2"/>
          <p:cNvSpPr>
            <a:spLocks noGrp="1"/>
          </p:cNvSpPr>
          <p:nvPr>
            <p:ph idx="1"/>
          </p:nvPr>
        </p:nvSpPr>
        <p:spPr>
          <a:xfrm>
            <a:off x="3915365" y="1914527"/>
            <a:ext cx="4834936" cy="3038475"/>
          </a:xfrm>
          <a:prstGeom prst="rect">
            <a:avLst/>
          </a:prstGeom>
        </p:spPr>
        <p:txBody>
          <a:bodyPr anchor="t">
            <a:normAutofit/>
          </a:bodyPr>
          <a:lstStyle>
            <a:lvl1pPr marL="0" algn="l">
              <a:spcBef>
                <a:spcPts val="1350"/>
              </a:spcBef>
              <a:spcAft>
                <a:spcPts val="0"/>
              </a:spcAft>
              <a:buNone/>
              <a:defRPr sz="1350" b="1">
                <a:solidFill>
                  <a:srgbClr val="254061"/>
                </a:solidFill>
                <a:latin typeface="DINOT" pitchFamily="34" charset="0"/>
                <a:cs typeface="Helvetica"/>
              </a:defRPr>
            </a:lvl1pPr>
            <a:lvl2pPr marL="349758" indent="0" algn="l">
              <a:spcBef>
                <a:spcPts val="900"/>
              </a:spcBef>
              <a:buNone/>
              <a:defRPr sz="1200">
                <a:solidFill>
                  <a:srgbClr val="254061"/>
                </a:solidFill>
                <a:latin typeface="DINOT" pitchFamily="34" charset="0"/>
                <a:cs typeface="Helvetica"/>
              </a:defRPr>
            </a:lvl2pPr>
            <a:lvl3pPr algn="l">
              <a:buNone/>
              <a:defRPr sz="1050">
                <a:solidFill>
                  <a:srgbClr val="254061"/>
                </a:solidFill>
                <a:latin typeface="DINOT" pitchFamily="34" charset="0"/>
                <a:cs typeface="Helvetica"/>
              </a:defRPr>
            </a:lvl3pPr>
            <a:lvl4pPr algn="l">
              <a:buNone/>
              <a:defRPr sz="900">
                <a:solidFill>
                  <a:srgbClr val="254061"/>
                </a:solidFill>
                <a:latin typeface="DINOT" pitchFamily="34" charset="0"/>
                <a:cs typeface="Helvetica"/>
              </a:defRPr>
            </a:lvl4pPr>
            <a:lvl5pPr algn="l">
              <a:buNone/>
              <a:defRPr sz="900">
                <a:solidFill>
                  <a:srgbClr val="254061"/>
                </a:solidFill>
                <a:latin typeface="DINOT" pitchFamily="34" charset="0"/>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p:nvCxnSpPr>
        <p:spPr>
          <a:xfrm>
            <a:off x="3915365" y="1741886"/>
            <a:ext cx="4834936" cy="1191"/>
          </a:xfrm>
          <a:prstGeom prst="line">
            <a:avLst/>
          </a:prstGeom>
          <a:ln>
            <a:solidFill>
              <a:srgbClr val="E17D3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LL-small.png"/>
          <p:cNvPicPr>
            <a:picLocks noChangeAspect="1"/>
          </p:cNvPicPr>
          <p:nvPr/>
        </p:nvPicPr>
        <p:blipFill>
          <a:blip r:embed="rId3"/>
          <a:stretch>
            <a:fillRect/>
          </a:stretch>
        </p:blipFill>
        <p:spPr>
          <a:xfrm>
            <a:off x="1" y="3624752"/>
            <a:ext cx="4129106" cy="1518793"/>
          </a:xfrm>
          <a:prstGeom prst="rect">
            <a:avLst/>
          </a:prstGeom>
        </p:spPr>
      </p:pic>
    </p:spTree>
    <p:extLst>
      <p:ext uri="{BB962C8B-B14F-4D97-AF65-F5344CB8AC3E}">
        <p14:creationId xmlns:p14="http://schemas.microsoft.com/office/powerpoint/2010/main" val="3797068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553200" y="4767265"/>
            <a:ext cx="2133600" cy="273844"/>
          </a:xfrm>
          <a:prstGeom prst="rect">
            <a:avLst/>
          </a:prstGeom>
        </p:spPr>
        <p:txBody>
          <a:bodyPr/>
          <a:lstStyle/>
          <a:p>
            <a:pPr algn="r">
              <a:buClrTx/>
              <a:buFontTx/>
              <a:buNone/>
            </a:pPr>
            <a:fld id="{D6F322F7-DB46-443F-B509-99338ACAE0AB}" type="slidenum">
              <a:rPr lang="en-US" sz="1350" kern="1200">
                <a:solidFill>
                  <a:prstClr val="black">
                    <a:tint val="75000"/>
                  </a:prstClr>
                </a:solidFill>
                <a:latin typeface="Calibri"/>
                <a:ea typeface="+mn-ea"/>
                <a:cs typeface="+mn-cs"/>
              </a:rPr>
              <a:pPr algn="r">
                <a:buClrTx/>
                <a:buFontTx/>
                <a:buNone/>
              </a:pPr>
              <a:t>‹#›</a:t>
            </a:fld>
            <a:endParaRPr lang="en-US" sz="1350"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59703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553200" y="4767265"/>
            <a:ext cx="2133600" cy="273844"/>
          </a:xfrm>
          <a:prstGeom prst="rect">
            <a:avLst/>
          </a:prstGeom>
        </p:spPr>
        <p:txBody>
          <a:bodyPr/>
          <a:lstStyle>
            <a:lvl1pPr algn="r">
              <a:defRPr/>
            </a:lvl1pPr>
          </a:lstStyle>
          <a:p>
            <a:pPr>
              <a:buClrTx/>
              <a:buFontTx/>
              <a:buNone/>
            </a:pPr>
            <a:fld id="{D6F322F7-DB46-443F-B509-99338ACAE0AB}" type="slidenum">
              <a:rPr lang="en-US" sz="1350" kern="1200" smtClean="0">
                <a:solidFill>
                  <a:prstClr val="black">
                    <a:tint val="75000"/>
                  </a:prstClr>
                </a:solidFill>
                <a:latin typeface="Calibri"/>
                <a:ea typeface="+mn-ea"/>
                <a:cs typeface="+mn-cs"/>
              </a:rPr>
              <a:pPr>
                <a:buClrTx/>
                <a:buFontTx/>
                <a:buNone/>
              </a:pPr>
              <a:t>‹#›</a:t>
            </a:fld>
            <a:endParaRPr lang="en-US" sz="1350"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66397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Snip Single Corner Rectangle 5"/>
          <p:cNvSpPr/>
          <p:nvPr/>
        </p:nvSpPr>
        <p:spPr>
          <a:xfrm rot="10800000" flipH="1">
            <a:off x="0" y="0"/>
            <a:ext cx="3886200" cy="3429000"/>
          </a:xfrm>
          <a:prstGeom prst="snip1Rect">
            <a:avLst/>
          </a:prstGeom>
          <a:solidFill>
            <a:srgbClr val="FFFFFF"/>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buFontTx/>
              <a:buNone/>
            </a:pPr>
            <a:endParaRPr lang="en-US" sz="1350" kern="1200" dirty="0">
              <a:solidFill>
                <a:prstClr val="white"/>
              </a:solidFill>
            </a:endParaRPr>
          </a:p>
        </p:txBody>
      </p:sp>
      <p:sp>
        <p:nvSpPr>
          <p:cNvPr id="2" name="Title 1"/>
          <p:cNvSpPr>
            <a:spLocks noGrp="1"/>
          </p:cNvSpPr>
          <p:nvPr>
            <p:ph type="title"/>
          </p:nvPr>
        </p:nvSpPr>
        <p:spPr>
          <a:xfrm>
            <a:off x="300799" y="1200169"/>
            <a:ext cx="3141651" cy="1933265"/>
          </a:xfrm>
          <a:prstGeom prst="rect">
            <a:avLst/>
          </a:prstGeom>
        </p:spPr>
        <p:txBody>
          <a:bodyPr anchor="t">
            <a:noAutofit/>
          </a:bodyPr>
          <a:lstStyle>
            <a:lvl1pPr algn="l">
              <a:lnSpc>
                <a:spcPts val="3000"/>
              </a:lnSpc>
              <a:buFont typeface="Arial"/>
              <a:buNone/>
              <a:defRPr sz="3600" b="1" u="none" kern="700" spc="-188">
                <a:solidFill>
                  <a:srgbClr val="E47D33"/>
                </a:solidFill>
                <a:latin typeface="Courier"/>
                <a:cs typeface="Courier"/>
              </a:defRPr>
            </a:lvl1pPr>
          </a:lstStyle>
          <a:p>
            <a:r>
              <a:rPr lang="en-US"/>
              <a:t>Click to edit Master title style</a:t>
            </a:r>
          </a:p>
        </p:txBody>
      </p:sp>
      <p:sp>
        <p:nvSpPr>
          <p:cNvPr id="3" name="Content Placeholder 2"/>
          <p:cNvSpPr>
            <a:spLocks noGrp="1"/>
          </p:cNvSpPr>
          <p:nvPr>
            <p:ph idx="1"/>
          </p:nvPr>
        </p:nvSpPr>
        <p:spPr>
          <a:xfrm>
            <a:off x="4196026" y="1290968"/>
            <a:ext cx="4490774" cy="3303656"/>
          </a:xfrm>
          <a:prstGeom prst="rect">
            <a:avLst/>
          </a:prstGeom>
        </p:spPr>
        <p:txBody>
          <a:bodyPr anchor="t">
            <a:normAutofit/>
          </a:bodyPr>
          <a:lstStyle>
            <a:lvl1pPr marL="0" algn="l">
              <a:buNone/>
              <a:defRPr sz="1350" b="1">
                <a:solidFill>
                  <a:srgbClr val="FFFFFF"/>
                </a:solidFill>
                <a:latin typeface="Helvetica"/>
                <a:cs typeface="Helvetica"/>
              </a:defRPr>
            </a:lvl1pPr>
            <a:lvl2pPr algn="l">
              <a:spcBef>
                <a:spcPts val="450"/>
              </a:spcBef>
              <a:buFont typeface="Arial"/>
              <a:buChar char="•"/>
              <a:defRPr sz="1200">
                <a:solidFill>
                  <a:srgbClr val="FFFFFF"/>
                </a:solidFill>
                <a:latin typeface="Helvetica"/>
                <a:cs typeface="Helvetica"/>
              </a:defRPr>
            </a:lvl2pPr>
            <a:lvl3pPr algn="l">
              <a:spcBef>
                <a:spcPts val="450"/>
              </a:spcBef>
              <a:buFont typeface="Arial"/>
              <a:buChar char="•"/>
              <a:defRPr sz="1050">
                <a:solidFill>
                  <a:srgbClr val="FFFFFF"/>
                </a:solidFill>
                <a:latin typeface="Helvetica"/>
                <a:cs typeface="Helvetica"/>
              </a:defRPr>
            </a:lvl3pPr>
            <a:lvl4pPr algn="l">
              <a:spcBef>
                <a:spcPts val="450"/>
              </a:spcBef>
              <a:buFont typeface="Arial"/>
              <a:buChar char="•"/>
              <a:defRPr sz="900">
                <a:solidFill>
                  <a:srgbClr val="FFFFFF"/>
                </a:solidFill>
                <a:latin typeface="Helvetica"/>
                <a:cs typeface="Helvetica"/>
              </a:defRPr>
            </a:lvl4pPr>
            <a:lvl5pPr algn="l">
              <a:spcBef>
                <a:spcPts val="450"/>
              </a:spcBef>
              <a:buFont typeface="Arial"/>
              <a:buChar char="•"/>
              <a:defRPr sz="900">
                <a:solidFill>
                  <a:srgbClr val="FFFFFF"/>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4196026" y="1200746"/>
            <a:ext cx="4490774" cy="1191"/>
          </a:xfrm>
          <a:prstGeom prst="line">
            <a:avLst/>
          </a:prstGeom>
          <a:ln>
            <a:solidFill>
              <a:srgbClr val="25AAC3"/>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24300" y="4857795"/>
            <a:ext cx="1295400" cy="230832"/>
          </a:xfrm>
          <a:prstGeom prst="rect">
            <a:avLst/>
          </a:prstGeom>
          <a:noFill/>
        </p:spPr>
        <p:txBody>
          <a:bodyPr wrap="square" rtlCol="0">
            <a:spAutoFit/>
          </a:bodyPr>
          <a:lstStyle/>
          <a:p>
            <a:pPr algn="ctr">
              <a:buClrTx/>
              <a:buFontTx/>
              <a:buNone/>
            </a:pPr>
            <a:fld id="{CDFD761C-AA70-42E2-9816-D0D593AF007D}" type="slidenum">
              <a:rPr lang="en-US" sz="900" kern="1200">
                <a:solidFill>
                  <a:prstClr val="black"/>
                </a:solidFill>
                <a:latin typeface="Museo 500" pitchFamily="50" charset="0"/>
                <a:ea typeface="+mn-ea"/>
                <a:cs typeface="+mn-cs"/>
              </a:rPr>
              <a:pPr algn="ctr">
                <a:buClrTx/>
                <a:buFontTx/>
                <a:buNone/>
              </a:pPr>
              <a:t>‹#›</a:t>
            </a:fld>
            <a:endParaRPr lang="en-US" sz="900" kern="1200" dirty="0">
              <a:solidFill>
                <a:prstClr val="black"/>
              </a:solidFill>
              <a:latin typeface="Museo 500" pitchFamily="50" charset="0"/>
              <a:ea typeface="+mn-ea"/>
              <a:cs typeface="+mn-cs"/>
            </a:endParaRPr>
          </a:p>
        </p:txBody>
      </p:sp>
    </p:spTree>
    <p:extLst>
      <p:ext uri="{BB962C8B-B14F-4D97-AF65-F5344CB8AC3E}">
        <p14:creationId xmlns:p14="http://schemas.microsoft.com/office/powerpoint/2010/main" val="2477552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a:buClrTx/>
              <a:buFontTx/>
              <a:buNone/>
            </a:pPr>
            <a:fld id="{38876B2E-96D8-4B67-AFF4-C19A932967D7}" type="datetimeFigureOut">
              <a:rPr lang="en-US" sz="1350" kern="1200">
                <a:solidFill>
                  <a:prstClr val="black">
                    <a:tint val="75000"/>
                  </a:prstClr>
                </a:solidFill>
                <a:latin typeface="Calibri"/>
                <a:ea typeface="+mn-ea"/>
                <a:cs typeface="+mn-cs"/>
              </a:rPr>
              <a:pPr>
                <a:buClrTx/>
                <a:buFontTx/>
                <a:buNone/>
              </a:pPr>
              <a:t>9/16/2019</a:t>
            </a:fld>
            <a:endParaRPr lang="en-US" sz="1350" kern="1200" dirty="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350" kern="1200" dirty="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pPr>
              <a:buClrTx/>
              <a:buFontTx/>
              <a:buNone/>
            </a:pPr>
            <a:fld id="{4608C256-7005-4184-94BC-EEEF7917490E}" type="slidenum">
              <a:rPr lang="en-US" sz="1350" kern="1200">
                <a:solidFill>
                  <a:prstClr val="black">
                    <a:tint val="75000"/>
                  </a:prstClr>
                </a:solidFill>
                <a:latin typeface="Calibri"/>
                <a:ea typeface="+mn-ea"/>
                <a:cs typeface="+mn-cs"/>
              </a:rPr>
              <a:pPr>
                <a:buClrTx/>
                <a:buFontTx/>
                <a:buNone/>
              </a:pPr>
              <a:t>‹#›</a:t>
            </a:fld>
            <a:endParaRPr lang="en-US" sz="1350"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740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05980"/>
            <a:ext cx="8229600" cy="46712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2250"/>
              <a:buFont typeface="Montserrat"/>
              <a:buNone/>
              <a:defRPr sz="225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9"/>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1828800" marR="0" lvl="3" indent="-228600" algn="l" rtl="0">
              <a:lnSpc>
                <a:spcPct val="80000"/>
              </a:lnSpc>
              <a:spcBef>
                <a:spcPts val="210"/>
              </a:spcBef>
              <a:spcAft>
                <a:spcPts val="0"/>
              </a:spcAft>
              <a:buClr>
                <a:schemeClr val="lt1"/>
              </a:buClr>
              <a:buSzPts val="1050"/>
              <a:buFont typeface="Arial"/>
              <a:buNone/>
              <a:defRPr sz="1050" b="0" i="1" u="none" strike="noStrike" cap="none">
                <a:solidFill>
                  <a:schemeClr val="lt1"/>
                </a:solidFill>
                <a:latin typeface="Georgia"/>
                <a:ea typeface="Georgia"/>
                <a:cs typeface="Georgia"/>
                <a:sym typeface="Georgia"/>
              </a:defRPr>
            </a:lvl4pPr>
            <a:lvl5pPr marL="2286000" marR="0" lvl="4"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9pPr>
          </a:lstStyle>
          <a:p>
            <a:endParaRPr/>
          </a:p>
        </p:txBody>
      </p:sp>
      <p:sp>
        <p:nvSpPr>
          <p:cNvPr id="57" name="Google Shape;57;p9"/>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8" name="Google Shape;58;p9"/>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 name="Google Shape;59;p9"/>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CE1F-E8F9-4B1B-B2FC-96EF77E0D1A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3CF0F9-7A87-4748-BCBB-579DF822A11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486F4B-FE27-4826-BAF2-11CFC02B17EC}"/>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416E4E3-D0DB-47D8-AD61-24FDF4D190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25EB84-317D-4BA3-BAE9-5EF8BEEABB49}"/>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317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4792-E6B3-4B9D-9241-DCC6339BB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F32FB-C8F3-4BF0-B53A-7644C0CA28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087C0-C4B7-47E9-AE28-49322FA6893F}"/>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9E0B924-CE73-4F60-AC7D-A9A2446CC5B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EC34B3-1706-4374-A43A-5722570DFAB5}"/>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952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F8F7-0DDC-4A7A-AAD5-986F6C1D321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D35A3DA-5C67-40EA-9B92-D12B4595CB6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05567B-0271-4934-A3C3-04EB53294871}"/>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AECDC4-FD2C-4E64-B360-4244FDE697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6046388-358D-4D8A-B851-C8606BD35431}"/>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126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FDF8-8291-4D16-97EE-E6470D0282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A1946-A396-4469-9B02-E07FEDFA43DF}"/>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AF1A72-EA73-4C8A-BE1B-D64217A2BE0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EB2DF7-A461-4921-8052-8FD682C011B2}"/>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CCEA720-C114-4E2D-A88C-470361BD54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42C11E-0246-4EB8-87CD-D36E9954E6D2}"/>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70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53B8-1A46-411E-B26F-CB65CFD8F1E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351AE8-C71C-4899-A86A-EE017B87AC8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54C83F2-626D-4257-B122-D8315101A0C2}"/>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21D722-0704-4E9D-A0C2-A3C4F983D07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5351A71-23A7-4EE6-8561-318E8F16B32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D8F773-78D5-4DB9-8B9E-1E15AA3ADD19}"/>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45D20CC-86D0-4D11-8565-B4C5369D922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8B7CC22-A71F-4671-B2F9-4CA9A09B496C}"/>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666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4467-6EE8-4B3E-9E64-550CC14795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0F526E-56A6-4169-8ACA-57E69571EB54}"/>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2DAD4D9-364D-43AB-A9B7-75520D3B0CB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E9B843D-EAA7-454D-BCD2-5EAE962E53E4}"/>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957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6CBE6-3293-4970-84CB-FCE9FB03B2E9}"/>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DB5399-C3D1-4421-8429-313F2B6BB55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A7CF535-ED15-4179-B626-67918B82AADB}"/>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53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FA33-4E49-46CE-88DD-3574AE4436C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8572E82-E42A-4A51-9DEC-5BAFC6A86BD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B65F16-1D58-475F-BA97-EE26B3A47B2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D99820C-6A2A-4719-ADCD-FE06CF1B8200}"/>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B6F0DF-1627-4854-9C7D-72F9928C6F6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8A4C1FB-D933-4F20-A457-C0DA0ABEFC77}"/>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126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1082-DAF2-4D47-A88D-9465AFA479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49E90E1-0D5B-4E21-B19D-F13170618C6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8DE415D-0B72-42EC-A398-3293782720B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CD889ED-4052-43BD-9A80-73643C01AB42}"/>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2B631F-A5E8-40DD-BD52-F462350805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859CCCD-DB78-40F7-AEAE-B7FAF9E042F3}"/>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745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E2F4-49A4-4863-B565-AF7874C99C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AB159-61B4-4BC1-8260-A5560B38A5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DF00A-E2C6-46E9-B19A-A89E6A604BA4}"/>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3807E9-FD24-4B6D-9D5A-F0A02B1CE5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548FFB-D77E-4DA1-850D-1B947965F16F}"/>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60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5980"/>
            <a:ext cx="8229600" cy="46712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2250"/>
              <a:buFont typeface="Montserrat"/>
              <a:buNone/>
              <a:defRPr sz="225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10"/>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1828800" marR="0" lvl="3" indent="-228600" algn="l" rtl="0">
              <a:lnSpc>
                <a:spcPct val="80000"/>
              </a:lnSpc>
              <a:spcBef>
                <a:spcPts val="210"/>
              </a:spcBef>
              <a:spcAft>
                <a:spcPts val="0"/>
              </a:spcAft>
              <a:buClr>
                <a:schemeClr val="lt1"/>
              </a:buClr>
              <a:buSzPts val="1050"/>
              <a:buFont typeface="Arial"/>
              <a:buNone/>
              <a:defRPr sz="1050" b="0" i="1" u="none" strike="noStrike" cap="none">
                <a:solidFill>
                  <a:schemeClr val="lt1"/>
                </a:solidFill>
                <a:latin typeface="Georgia"/>
                <a:ea typeface="Georgia"/>
                <a:cs typeface="Georgia"/>
                <a:sym typeface="Georgia"/>
              </a:defRPr>
            </a:lvl4pPr>
            <a:lvl5pPr marL="2286000" marR="0" lvl="4"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9pPr>
          </a:lstStyle>
          <a:p>
            <a:endParaRPr/>
          </a:p>
        </p:txBody>
      </p:sp>
      <p:sp>
        <p:nvSpPr>
          <p:cNvPr id="63" name="Google Shape;63;p10"/>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4" name="Google Shape;64;p10"/>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5" name="Google Shape;65;p10"/>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A9714-4A62-488F-BF73-48ED44DB453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6F4B55-D78E-40FE-B016-7E34C69006A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9C04B-E1C4-4A7E-86B5-B35BAB94E210}"/>
              </a:ext>
            </a:extLst>
          </p:cNvPr>
          <p:cNvSpPr>
            <a:spLocks noGrp="1"/>
          </p:cNvSpPr>
          <p:nvPr>
            <p:ph type="dt" sz="half" idx="10"/>
          </p:nvPr>
        </p:nvSpPr>
        <p:spPr/>
        <p:txBody>
          <a:bodyPr/>
          <a:lstStyle/>
          <a:p>
            <a:fld id="{38F99001-08D3-4CC7-A88A-146BA2F5CF3C}" type="datetimeFigureOut">
              <a:rPr lang="en-US" smtClean="0">
                <a:solidFill>
                  <a:prstClr val="black">
                    <a:tint val="75000"/>
                  </a:prstClr>
                </a:solidFill>
              </a:rPr>
              <a:pPr/>
              <a:t>9/16/2019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BDE5D2-6D48-46B6-817E-DB502DBF12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900CE9C-0333-45E2-9E82-4534BE1516CC}"/>
              </a:ext>
            </a:extLst>
          </p:cNvPr>
          <p:cNvSpPr>
            <a:spLocks noGrp="1"/>
          </p:cNvSpPr>
          <p:nvPr>
            <p:ph type="sldNum" sz="quarter" idx="12"/>
          </p:nvPr>
        </p:nvSpPr>
        <p:spPr/>
        <p:txBody>
          <a:bodyPr/>
          <a:lstStyle/>
          <a:p>
            <a:fld id="{79CB80EA-56B4-4693-A50A-6E062FF8A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469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3993149038"/>
      </p:ext>
    </p:extLst>
  </p:cSld>
  <p:clrMapOvr>
    <a:masterClrMapping/>
  </p:clrMapOvr>
  <p:transition advTm="20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888433701"/>
      </p:ext>
    </p:extLst>
  </p:cSld>
  <p:clrMapOvr>
    <a:masterClrMapping/>
  </p:clrMapOvr>
  <p:transition advTm="2000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1624731094"/>
      </p:ext>
    </p:extLst>
  </p:cSld>
  <p:clrMapOvr>
    <a:masterClrMapping/>
  </p:clrMapOvr>
  <p:transition advTm="2000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F03DC4-C16B-49AE-B2ED-FD06AA35B896}"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985167915"/>
      </p:ext>
    </p:extLst>
  </p:cSld>
  <p:clrMapOvr>
    <a:masterClrMapping/>
  </p:clrMapOvr>
  <p:transition advTm="2000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F03DC4-C16B-49AE-B2ED-FD06AA35B896}" type="datetimeFigureOut">
              <a:rPr lang="en-US" smtClean="0"/>
              <a:pPr/>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500547221"/>
      </p:ext>
    </p:extLst>
  </p:cSld>
  <p:clrMapOvr>
    <a:masterClrMapping/>
  </p:clrMapOvr>
  <p:transition advTm="20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F03DC4-C16B-49AE-B2ED-FD06AA35B896}" type="datetimeFigureOut">
              <a:rPr lang="en-US" smtClean="0"/>
              <a:pPr/>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604361653"/>
      </p:ext>
    </p:extLst>
  </p:cSld>
  <p:clrMapOvr>
    <a:masterClrMapping/>
  </p:clrMapOvr>
  <p:transition advTm="2000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03DC4-C16B-49AE-B2ED-FD06AA35B896}" type="datetimeFigureOut">
              <a:rPr lang="en-US" smtClean="0"/>
              <a:pPr/>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3356488852"/>
      </p:ext>
    </p:extLst>
  </p:cSld>
  <p:clrMapOvr>
    <a:masterClrMapping/>
  </p:clrMapOvr>
  <p:transition advTm="2000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9F03DC4-C16B-49AE-B2ED-FD06AA35B896}"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3977350684"/>
      </p:ext>
    </p:extLst>
  </p:cSld>
  <p:clrMapOvr>
    <a:masterClrMapping/>
  </p:clrMapOvr>
  <p:transition advTm="2000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9F03DC4-C16B-49AE-B2ED-FD06AA35B896}"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631747710"/>
      </p:ext>
    </p:extLst>
  </p:cSld>
  <p:clrMapOvr>
    <a:masterClrMapping/>
  </p:clrMapOvr>
  <p:transition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457200" y="205980"/>
            <a:ext cx="8229600" cy="46712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2250"/>
              <a:buFont typeface="Montserrat"/>
              <a:buNone/>
              <a:defRPr sz="225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1"/>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1828800" marR="0" lvl="3" indent="-228600" algn="l" rtl="0">
              <a:lnSpc>
                <a:spcPct val="80000"/>
              </a:lnSpc>
              <a:spcBef>
                <a:spcPts val="210"/>
              </a:spcBef>
              <a:spcAft>
                <a:spcPts val="0"/>
              </a:spcAft>
              <a:buClr>
                <a:schemeClr val="lt1"/>
              </a:buClr>
              <a:buSzPts val="1050"/>
              <a:buFont typeface="Arial"/>
              <a:buNone/>
              <a:defRPr sz="1050" b="0" i="1" u="none" strike="noStrike" cap="none">
                <a:solidFill>
                  <a:schemeClr val="lt1"/>
                </a:solidFill>
                <a:latin typeface="Georgia"/>
                <a:ea typeface="Georgia"/>
                <a:cs typeface="Georgia"/>
                <a:sym typeface="Georgia"/>
              </a:defRPr>
            </a:lvl4pPr>
            <a:lvl5pPr marL="2286000" marR="0" lvl="4"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9pPr>
          </a:lstStyle>
          <a:p>
            <a:endParaRPr/>
          </a:p>
        </p:txBody>
      </p:sp>
      <p:sp>
        <p:nvSpPr>
          <p:cNvPr id="69" name="Google Shape;69;p11"/>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 name="Google Shape;70;p11"/>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1" name="Google Shape;71;p11"/>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128210707"/>
      </p:ext>
    </p:extLst>
  </p:cSld>
  <p:clrMapOvr>
    <a:masterClrMapping/>
  </p:clrMapOvr>
  <p:transition advTm="2000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1247743179"/>
      </p:ext>
    </p:extLst>
  </p:cSld>
  <p:clrMapOvr>
    <a:masterClrMapping/>
  </p:clrMapOvr>
  <p:transition advTm="2000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105664997"/>
      </p:ext>
    </p:extLst>
  </p:cSld>
  <p:clrMapOvr>
    <a:masterClrMapping/>
  </p:clrMapOvr>
  <p:transition advTm="20000"/>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4168806248"/>
      </p:ext>
    </p:extLst>
  </p:cSld>
  <p:clrMapOvr>
    <a:masterClrMapping/>
  </p:clrMapOvr>
  <p:transition advTm="20000"/>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1139715839"/>
      </p:ext>
    </p:extLst>
  </p:cSld>
  <p:clrMapOvr>
    <a:masterClrMapping/>
  </p:clrMapOvr>
  <p:transition advTm="20000"/>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F03DC4-C16B-49AE-B2ED-FD06AA35B896}"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3633261319"/>
      </p:ext>
    </p:extLst>
  </p:cSld>
  <p:clrMapOvr>
    <a:masterClrMapping/>
  </p:clrMapOvr>
  <p:transition advTm="20000"/>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F03DC4-C16B-49AE-B2ED-FD06AA35B896}" type="datetimeFigureOut">
              <a:rPr lang="en-US" smtClean="0"/>
              <a:pPr/>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1347299492"/>
      </p:ext>
    </p:extLst>
  </p:cSld>
  <p:clrMapOvr>
    <a:masterClrMapping/>
  </p:clrMapOvr>
  <p:transition advTm="2000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F03DC4-C16B-49AE-B2ED-FD06AA35B896}" type="datetimeFigureOut">
              <a:rPr lang="en-US" smtClean="0"/>
              <a:pPr/>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1831925522"/>
      </p:ext>
    </p:extLst>
  </p:cSld>
  <p:clrMapOvr>
    <a:masterClrMapping/>
  </p:clrMapOvr>
  <p:transition advTm="20000"/>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03DC4-C16B-49AE-B2ED-FD06AA35B896}" type="datetimeFigureOut">
              <a:rPr lang="en-US" smtClean="0"/>
              <a:pPr/>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3502513778"/>
      </p:ext>
    </p:extLst>
  </p:cSld>
  <p:clrMapOvr>
    <a:masterClrMapping/>
  </p:clrMapOvr>
  <p:transition advTm="20000"/>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9F03DC4-C16B-49AE-B2ED-FD06AA35B896}"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876042416"/>
      </p:ext>
    </p:extLst>
  </p:cSld>
  <p:clrMapOvr>
    <a:masterClrMapping/>
  </p:clrMapOvr>
  <p:transition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457200" y="205980"/>
            <a:ext cx="8229600" cy="46712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2250"/>
              <a:buFont typeface="Montserrat"/>
              <a:buNone/>
              <a:defRPr sz="225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Google Shape;74;p12"/>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chemeClr val="lt1"/>
              </a:buClr>
              <a:buSzPts val="1350"/>
              <a:buFont typeface="Arial"/>
              <a:buNone/>
              <a:defRPr sz="1350" b="0" i="0" u="none" strike="noStrike" cap="none">
                <a:solidFill>
                  <a:schemeClr val="lt1"/>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1828800" marR="0" lvl="3" indent="-228600" algn="l" rtl="0">
              <a:lnSpc>
                <a:spcPct val="80000"/>
              </a:lnSpc>
              <a:spcBef>
                <a:spcPts val="210"/>
              </a:spcBef>
              <a:spcAft>
                <a:spcPts val="0"/>
              </a:spcAft>
              <a:buClr>
                <a:schemeClr val="lt1"/>
              </a:buClr>
              <a:buSzPts val="1050"/>
              <a:buFont typeface="Arial"/>
              <a:buNone/>
              <a:defRPr sz="1050" b="0" i="1" u="none" strike="noStrike" cap="none">
                <a:solidFill>
                  <a:schemeClr val="lt1"/>
                </a:solidFill>
                <a:latin typeface="Georgia"/>
                <a:ea typeface="Georgia"/>
                <a:cs typeface="Georgia"/>
                <a:sym typeface="Georgia"/>
              </a:defRPr>
            </a:lvl4pPr>
            <a:lvl5pPr marL="2286000" marR="0" lvl="4" indent="-228600" algn="l" rtl="0">
              <a:lnSpc>
                <a:spcPct val="80000"/>
              </a:lnSpc>
              <a:spcBef>
                <a:spcPts val="18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9pPr>
          </a:lstStyle>
          <a:p>
            <a:endParaRPr/>
          </a:p>
        </p:txBody>
      </p:sp>
      <p:sp>
        <p:nvSpPr>
          <p:cNvPr id="75" name="Google Shape;75;p12"/>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6" name="Google Shape;76;p12"/>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7" name="Google Shape;77;p12"/>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9F03DC4-C16B-49AE-B2ED-FD06AA35B896}"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678523601"/>
      </p:ext>
    </p:extLst>
  </p:cSld>
  <p:clrMapOvr>
    <a:masterClrMapping/>
  </p:clrMapOvr>
  <p:transition advTm="2000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935867595"/>
      </p:ext>
    </p:extLst>
  </p:cSld>
  <p:clrMapOvr>
    <a:masterClrMapping/>
  </p:clrMapOvr>
  <p:transition advTm="20000"/>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03DC4-C16B-49AE-B2ED-FD06AA35B896}"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08F6-0471-4641-9404-E5EBAFB7FFD9}" type="slidenum">
              <a:rPr lang="en-US" smtClean="0"/>
              <a:pPr/>
              <a:t>‹#›</a:t>
            </a:fld>
            <a:endParaRPr lang="en-US"/>
          </a:p>
        </p:txBody>
      </p:sp>
    </p:spTree>
    <p:extLst>
      <p:ext uri="{BB962C8B-B14F-4D97-AF65-F5344CB8AC3E}">
        <p14:creationId xmlns:p14="http://schemas.microsoft.com/office/powerpoint/2010/main" val="235905885"/>
      </p:ext>
    </p:extLst>
  </p:cSld>
  <p:clrMapOvr>
    <a:masterClrMapping/>
  </p:clrMapOvr>
  <p:transition advTm="20000"/>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791076" y="71438"/>
            <a:ext cx="4352925" cy="857250"/>
          </a:xfrm>
        </p:spPr>
        <p:txBody>
          <a:bodyPr/>
          <a:lstStyle/>
          <a:p>
            <a:r>
              <a:rPr lang="en-US"/>
              <a:t>Click to edit Master title style</a:t>
            </a:r>
          </a:p>
        </p:txBody>
      </p:sp>
      <p:sp>
        <p:nvSpPr>
          <p:cNvPr id="3" name="Table Placeholder 2"/>
          <p:cNvSpPr>
            <a:spLocks noGrp="1"/>
          </p:cNvSpPr>
          <p:nvPr>
            <p:ph type="tbl" idx="1"/>
          </p:nvPr>
        </p:nvSpPr>
        <p:spPr>
          <a:xfrm>
            <a:off x="4846638" y="1200151"/>
            <a:ext cx="4114800" cy="3394472"/>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5A6C8BF0-1EB3-44F5-867E-2421934632E9}" type="slidenum">
              <a:rPr lang="en-US"/>
              <a:pPr>
                <a:defRPr/>
              </a:pPr>
              <a:t>‹#›</a:t>
            </a:fld>
            <a:endParaRPr lang="en-US"/>
          </a:p>
        </p:txBody>
      </p:sp>
    </p:spTree>
    <p:extLst>
      <p:ext uri="{BB962C8B-B14F-4D97-AF65-F5344CB8AC3E}">
        <p14:creationId xmlns:p14="http://schemas.microsoft.com/office/powerpoint/2010/main" val="2820412074"/>
      </p:ext>
    </p:extLst>
  </p:cSld>
  <p:clrMapOvr>
    <a:masterClrMapping/>
  </p:clrMapOvr>
  <p:transition advTm="20000"/>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3116356"/>
            <a:ext cx="7542212" cy="759759"/>
          </a:xfrm>
        </p:spPr>
        <p:txBody>
          <a:bodyPr anchor="b" anchorCtr="0">
            <a:noAutofit/>
          </a:bodyPr>
          <a:lstStyle/>
          <a:p>
            <a:r>
              <a:rPr lang="en-US"/>
              <a:t>Click to edit Master title style</a:t>
            </a:r>
            <a:endParaRPr/>
          </a:p>
        </p:txBody>
      </p:sp>
      <p:sp>
        <p:nvSpPr>
          <p:cNvPr id="3" name="Subtitle 2"/>
          <p:cNvSpPr>
            <a:spLocks noGrp="1"/>
          </p:cNvSpPr>
          <p:nvPr>
            <p:ph type="subTitle" idx="1"/>
          </p:nvPr>
        </p:nvSpPr>
        <p:spPr>
          <a:xfrm>
            <a:off x="820738" y="3923179"/>
            <a:ext cx="7542212" cy="773207"/>
          </a:xfrm>
        </p:spPr>
        <p:txBody>
          <a:bodyPr/>
          <a:lstStyle>
            <a:lvl1pPr marL="0" indent="0" algn="ctr">
              <a:spcBef>
                <a:spcPct val="300"/>
              </a:spcBef>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8ACDB3CC-F982-40F9-8DD6-BCC9AFBF44BD}" type="datetime1">
              <a:rPr lang="en-US" smtClean="0"/>
              <a:pPr/>
              <a:t>9/16/2019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pic>
        <p:nvPicPr>
          <p:cNvPr id="7" name="Picture 6" descr="MoleculeTracer.png"/>
          <p:cNvPicPr>
            <a:picLocks noChangeAspect="1"/>
          </p:cNvPicPr>
          <p:nvPr/>
        </p:nvPicPr>
        <p:blipFill>
          <a:blip r:embed="rId2"/>
          <a:stretch>
            <a:fillRect/>
          </a:stretch>
        </p:blipFill>
        <p:spPr>
          <a:xfrm>
            <a:off x="1674020" y="168509"/>
            <a:ext cx="5795963" cy="2957529"/>
          </a:xfrm>
          <a:prstGeom prst="rect">
            <a:avLst/>
          </a:prstGeom>
        </p:spPr>
      </p:pic>
    </p:spTree>
    <p:extLst>
      <p:ext uri="{BB962C8B-B14F-4D97-AF65-F5344CB8AC3E}">
        <p14:creationId xmlns:p14="http://schemas.microsoft.com/office/powerpoint/2010/main" val="3361396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31C265D-3397-5D49-9EA5-898A991C9E9D}"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8294393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8" y="914260"/>
            <a:ext cx="7542213" cy="1469231"/>
          </a:xfrm>
        </p:spPr>
        <p:txBody>
          <a:bodyPr vert="horz" lIns="91440" tIns="45720" rIns="91440" bIns="45720" rtlCol="0" anchor="b" anchorCtr="0">
            <a:noAutofit/>
          </a:bodyPr>
          <a:lstStyle>
            <a:lvl1pPr algn="ctr" defTabSz="685800" rtl="0" eaLnBrk="1" latinLnBrk="0" hangingPunct="1">
              <a:spcBef>
                <a:spcPct val="0"/>
              </a:spcBef>
              <a:buNone/>
              <a:defRPr sz="39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820738" y="2418160"/>
            <a:ext cx="7542213" cy="1125140"/>
          </a:xfrm>
        </p:spPr>
        <p:txBody>
          <a:bodyPr vert="horz" lIns="91440" tIns="45720" rIns="91440" bIns="45720" rtlCol="0">
            <a:normAutofit/>
          </a:bodyPr>
          <a:lstStyle>
            <a:lvl1pPr marL="0" indent="0" algn="ctr" defTabSz="685800" rtl="0" eaLnBrk="1" latinLnBrk="0" hangingPunct="1">
              <a:spcBef>
                <a:spcPts val="225"/>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966985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3" y="80683"/>
            <a:ext cx="7581901" cy="1240491"/>
          </a:xfrm>
        </p:spPr>
        <p:txBody>
          <a:bodyPr/>
          <a:lstStyle/>
          <a:p>
            <a:r>
              <a:rPr lang="en-US"/>
              <a:t>Click to edit Master title style</a:t>
            </a:r>
            <a:endParaRPr/>
          </a:p>
        </p:txBody>
      </p:sp>
      <p:sp>
        <p:nvSpPr>
          <p:cNvPr id="3" name="Content Placeholder 2"/>
          <p:cNvSpPr>
            <a:spLocks noGrp="1"/>
          </p:cNvSpPr>
          <p:nvPr>
            <p:ph sz="half" idx="1"/>
          </p:nvPr>
        </p:nvSpPr>
        <p:spPr>
          <a:xfrm>
            <a:off x="779462" y="1419226"/>
            <a:ext cx="3657600" cy="2981325"/>
          </a:xfrm>
        </p:spPr>
        <p:txBody>
          <a:bodyPr>
            <a:normAutofit/>
          </a:bodyPr>
          <a:lstStyle>
            <a:lvl1pPr>
              <a:defRPr sz="1500"/>
            </a:lvl1pPr>
            <a:lvl2pPr>
              <a:defRPr sz="1350"/>
            </a:lvl2pPr>
            <a:lvl3pPr>
              <a:defRPr sz="1350"/>
            </a:lvl3pPr>
            <a:lvl4pPr>
              <a:defRPr sz="1350"/>
            </a:lvl4pPr>
            <a:lvl5pPr>
              <a:defRPr sz="1350"/>
            </a:lvl5pPr>
            <a:lvl6pPr marL="1629966" indent="-258366">
              <a:defRPr sz="1350"/>
            </a:lvl6pPr>
            <a:lvl7pPr marL="1629966" indent="-258366">
              <a:defRPr sz="1350"/>
            </a:lvl7pPr>
            <a:lvl8pPr marL="1629966" indent="-258366">
              <a:defRPr sz="1350"/>
            </a:lvl8pPr>
            <a:lvl9pPr marL="1629966" indent="-258366">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3763" y="1419226"/>
            <a:ext cx="3657600" cy="2981325"/>
          </a:xfrm>
        </p:spPr>
        <p:txBody>
          <a:bodyPr>
            <a:normAutofit/>
          </a:bodyPr>
          <a:lstStyle>
            <a:lvl1pPr>
              <a:defRPr sz="1500"/>
            </a:lvl1pPr>
            <a:lvl2pPr>
              <a:defRPr sz="1350"/>
            </a:lvl2pPr>
            <a:lvl3pPr>
              <a:defRPr sz="1350"/>
            </a:lvl3pPr>
            <a:lvl4pPr>
              <a:defRPr sz="1350"/>
            </a:lvl4pPr>
            <a:lvl5pPr>
              <a:defRPr sz="1350"/>
            </a:lvl5pPr>
            <a:lvl6pPr marL="1629966" indent="-258366">
              <a:defRPr sz="1350"/>
            </a:lvl6pPr>
            <a:lvl7pPr marL="1629966" indent="-258366">
              <a:defRPr sz="1350"/>
            </a:lvl7pPr>
            <a:lvl8pPr marL="1629966" indent="-258366">
              <a:defRPr sz="1350"/>
            </a:lvl8pPr>
            <a:lvl9pPr marL="1629966" indent="-258366">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31C265D-3397-5D49-9EA5-898A991C9E9D}"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1214084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3" y="80683"/>
            <a:ext cx="7581901" cy="124049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2" y="1321174"/>
            <a:ext cx="3657600" cy="386602"/>
          </a:xfrm>
        </p:spPr>
        <p:txBody>
          <a:bodyPr anchor="b">
            <a:normAutofit/>
          </a:bodyPr>
          <a:lstStyle>
            <a:lvl1pPr marL="0" indent="0" algn="ctr">
              <a:spcBef>
                <a:spcPct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79462" y="1795182"/>
            <a:ext cx="3657600" cy="2605367"/>
          </a:xfrm>
        </p:spPr>
        <p:txBody>
          <a:bodyPr>
            <a:normAutofit/>
          </a:bodyPr>
          <a:lstStyle>
            <a:lvl1pPr>
              <a:defRPr sz="1500"/>
            </a:lvl1pPr>
            <a:lvl2pPr>
              <a:defRPr sz="1350"/>
            </a:lvl2pPr>
            <a:lvl3pPr>
              <a:defRPr sz="1350"/>
            </a:lvl3pPr>
            <a:lvl4pPr>
              <a:defRPr sz="1350"/>
            </a:lvl4pPr>
            <a:lvl5pPr>
              <a:defRPr sz="1350"/>
            </a:lvl5pPr>
            <a:lvl6pPr marL="1629966" indent="-258366">
              <a:defRPr sz="1200"/>
            </a:lvl6pPr>
            <a:lvl7pPr marL="1629966" indent="-258366">
              <a:defRPr sz="1200"/>
            </a:lvl7pPr>
            <a:lvl8pPr marL="1629966" indent="-258366">
              <a:defRPr sz="1200"/>
            </a:lvl8pPr>
            <a:lvl9pPr marL="1629966" indent="-258366">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3763" y="1321174"/>
            <a:ext cx="3657600" cy="386602"/>
          </a:xfrm>
        </p:spPr>
        <p:txBody>
          <a:bodyPr anchor="b">
            <a:normAutofit/>
          </a:bodyPr>
          <a:lstStyle>
            <a:lvl1pPr marL="0" indent="0" algn="ctr">
              <a:spcBef>
                <a:spcPct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3763" y="1795182"/>
            <a:ext cx="3657600" cy="2605367"/>
          </a:xfrm>
        </p:spPr>
        <p:txBody>
          <a:bodyPr>
            <a:normAutofit/>
          </a:bodyPr>
          <a:lstStyle>
            <a:lvl1pPr>
              <a:defRPr sz="1500"/>
            </a:lvl1pPr>
            <a:lvl2pPr>
              <a:defRPr sz="1350"/>
            </a:lvl2pPr>
            <a:lvl3pPr>
              <a:defRPr sz="1350"/>
            </a:lvl3pPr>
            <a:lvl4pPr>
              <a:defRPr sz="1350"/>
            </a:lvl4pPr>
            <a:lvl5pPr>
              <a:defRPr sz="1350"/>
            </a:lvl5pPr>
            <a:lvl6pPr marL="1629966" indent="-258366">
              <a:defRPr sz="1200"/>
            </a:lvl6pPr>
            <a:lvl7pPr marL="1629966" indent="-258366">
              <a:defRPr sz="1200"/>
            </a:lvl7pPr>
            <a:lvl8pPr marL="1629966" indent="-258366">
              <a:defRPr sz="1200"/>
            </a:lvl8pPr>
            <a:lvl9pPr marL="1629966" indent="-258366">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431C265D-3397-5D49-9EA5-898A991C9E9D}" type="datetimeFigureOut">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35931869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31C265D-3397-5D49-9EA5-898A991C9E9D}" type="datetimeFigureOut">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193483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722313" y="3305176"/>
            <a:ext cx="7772400" cy="1021556"/>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675"/>
              <a:buFont typeface="Montserrat"/>
              <a:buNone/>
              <a:defRPr sz="675" b="1" i="0" u="none" strike="noStrike" cap="none">
                <a:solidFill>
                  <a:schemeClr val="dk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13"/>
          <p:cNvSpPr txBox="1">
            <a:spLocks noGrp="1"/>
          </p:cNvSpPr>
          <p:nvPr>
            <p:ph type="body" idx="1"/>
          </p:nvPr>
        </p:nvSpPr>
        <p:spPr>
          <a:xfrm>
            <a:off x="722313" y="353708"/>
            <a:ext cx="7772400" cy="1125140"/>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300"/>
              </a:spcBef>
              <a:spcAft>
                <a:spcPts val="0"/>
              </a:spcAft>
              <a:buClr>
                <a:srgbClr val="888888"/>
              </a:buClr>
              <a:buSzPts val="1500"/>
              <a:buFont typeface="Arial"/>
              <a:buNone/>
              <a:defRPr sz="1500" b="0" i="0" u="none" strike="noStrike" cap="none">
                <a:solidFill>
                  <a:srgbClr val="888888"/>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rgbClr val="888888"/>
              </a:buClr>
              <a:buSzPts val="1350"/>
              <a:buFont typeface="Arial"/>
              <a:buNone/>
              <a:defRPr sz="1350" b="0" i="0" u="none" strike="noStrike" cap="none">
                <a:solidFill>
                  <a:srgbClr val="888888"/>
                </a:solidFill>
                <a:latin typeface="Montserrat"/>
                <a:ea typeface="Montserrat"/>
                <a:cs typeface="Montserrat"/>
                <a:sym typeface="Montserrat"/>
              </a:defRPr>
            </a:lvl2pPr>
            <a:lvl3pPr marL="1371600" marR="0" lvl="2" indent="-228600" algn="l" rtl="0">
              <a:lnSpc>
                <a:spcPct val="80000"/>
              </a:lnSpc>
              <a:spcBef>
                <a:spcPts val="24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1828800" marR="0" lvl="3" indent="-228600" algn="l" rtl="0">
              <a:lnSpc>
                <a:spcPct val="80000"/>
              </a:lnSpc>
              <a:spcBef>
                <a:spcPts val="210"/>
              </a:spcBef>
              <a:spcAft>
                <a:spcPts val="0"/>
              </a:spcAft>
              <a:buClr>
                <a:srgbClr val="888888"/>
              </a:buClr>
              <a:buSzPts val="1050"/>
              <a:buFont typeface="Arial"/>
              <a:buNone/>
              <a:defRPr sz="1050" b="0" i="1" u="none" strike="noStrike" cap="none">
                <a:solidFill>
                  <a:srgbClr val="888888"/>
                </a:solidFill>
                <a:latin typeface="Georgia"/>
                <a:ea typeface="Georgia"/>
                <a:cs typeface="Georgia"/>
                <a:sym typeface="Georgia"/>
              </a:defRPr>
            </a:lvl4pPr>
            <a:lvl5pPr marL="2286000" marR="0" lvl="4" indent="-228600" algn="l" rtl="0">
              <a:lnSpc>
                <a:spcPct val="80000"/>
              </a:lnSpc>
              <a:spcBef>
                <a:spcPts val="210"/>
              </a:spcBef>
              <a:spcAft>
                <a:spcPts val="0"/>
              </a:spcAft>
              <a:buClr>
                <a:srgbClr val="888888"/>
              </a:buClr>
              <a:buSzPts val="1050"/>
              <a:buFont typeface="Arial"/>
              <a:buNone/>
              <a:defRPr sz="1050" b="0" i="0" u="none" strike="noStrike" cap="none">
                <a:solidFill>
                  <a:srgbClr val="888888"/>
                </a:solidFill>
                <a:latin typeface="Montserrat"/>
                <a:ea typeface="Montserrat"/>
                <a:cs typeface="Montserrat"/>
                <a:sym typeface="Montserrat"/>
              </a:defRPr>
            </a:lvl5pPr>
            <a:lvl6pPr marL="2743200" marR="0" lvl="5"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9pPr>
          </a:lstStyle>
          <a:p>
            <a:endParaRPr/>
          </a:p>
        </p:txBody>
      </p:sp>
      <p:sp>
        <p:nvSpPr>
          <p:cNvPr id="81" name="Google Shape;81;p13"/>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2" name="Google Shape;82;p13"/>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3" name="Google Shape;83;p13"/>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C265D-3397-5D49-9EA5-898A991C9E9D}" type="datetimeFigureOut">
              <a:rPr lang="en-US" smtClean="0"/>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8412330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342901"/>
            <a:ext cx="3566160" cy="1028700"/>
          </a:xfrm>
        </p:spPr>
        <p:txBody>
          <a:bodyPr anchor="b">
            <a:normAutofit/>
          </a:bodyPr>
          <a:lstStyle>
            <a:lvl1pPr algn="ctr">
              <a:defRPr sz="2700" b="1"/>
            </a:lvl1pPr>
          </a:lstStyle>
          <a:p>
            <a:r>
              <a:rPr lang="en-US"/>
              <a:t>Click to edit Master title style</a:t>
            </a:r>
            <a:endParaRPr/>
          </a:p>
        </p:txBody>
      </p:sp>
      <p:sp>
        <p:nvSpPr>
          <p:cNvPr id="3" name="Content Placeholder 2"/>
          <p:cNvSpPr>
            <a:spLocks noGrp="1"/>
          </p:cNvSpPr>
          <p:nvPr>
            <p:ph idx="1"/>
          </p:nvPr>
        </p:nvSpPr>
        <p:spPr>
          <a:xfrm>
            <a:off x="4802393" y="342901"/>
            <a:ext cx="3566160" cy="4057650"/>
          </a:xfrm>
        </p:spPr>
        <p:txBody>
          <a:bodyPr>
            <a:normAutofit/>
          </a:bodyPr>
          <a:lstStyle>
            <a:lvl1pPr>
              <a:defRPr sz="1800"/>
            </a:lvl1pPr>
            <a:lvl2pPr>
              <a:defRPr sz="1650"/>
            </a:lvl2pPr>
            <a:lvl3pPr>
              <a:defRPr sz="1500"/>
            </a:lvl3pPr>
            <a:lvl4pPr>
              <a:defRPr sz="1350"/>
            </a:lvl4pPr>
            <a:lvl5pPr>
              <a:defRPr sz="1350"/>
            </a:lvl5pPr>
            <a:lvl6pPr marL="1629966" indent="-258366">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1629966" indent="-258366">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1629966" indent="-258366">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1629966" indent="-258366">
              <a:defRPr sz="135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79929" y="1371601"/>
            <a:ext cx="3566160" cy="2743200"/>
          </a:xfrm>
        </p:spPr>
        <p:txBody>
          <a:bodyPr>
            <a:normAutofit/>
          </a:bodyPr>
          <a:lstStyle>
            <a:lvl1pPr marL="0" indent="0" algn="ctr">
              <a:spcBef>
                <a:spcPts val="45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31C265D-3397-5D49-9EA5-898A991C9E9D}"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49205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42900"/>
            <a:ext cx="3566160" cy="1028700"/>
          </a:xfrm>
        </p:spPr>
        <p:txBody>
          <a:bodyPr anchor="b">
            <a:normAutofit/>
          </a:bodyPr>
          <a:lstStyle>
            <a:lvl1pPr algn="ctr">
              <a:defRPr sz="27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266765" y="1257300"/>
            <a:ext cx="2975610" cy="2231708"/>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777240" y="1371600"/>
            <a:ext cx="3566160" cy="2743200"/>
          </a:xfrm>
        </p:spPr>
        <p:txBody>
          <a:bodyPr vert="horz" lIns="91440" tIns="45720" rIns="91440" bIns="45720" rtlCol="0">
            <a:normAutofit/>
          </a:bodyPr>
          <a:lstStyle>
            <a:lvl1pPr marL="0" indent="0" algn="ctr">
              <a:spcBef>
                <a:spcPts val="450"/>
              </a:spcBef>
              <a:buNone/>
              <a:defRPr sz="15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spcBef>
                <a:spcPts val="1500"/>
              </a:spcBef>
              <a:buFontTx/>
              <a:buNone/>
            </a:pPr>
            <a:r>
              <a:rPr lang="en-US"/>
              <a:t>Edit Master text styles</a:t>
            </a:r>
          </a:p>
        </p:txBody>
      </p:sp>
      <p:sp>
        <p:nvSpPr>
          <p:cNvPr id="5" name="Date Placeholder 4"/>
          <p:cNvSpPr>
            <a:spLocks noGrp="1"/>
          </p:cNvSpPr>
          <p:nvPr>
            <p:ph type="dt" sz="half" idx="10"/>
          </p:nvPr>
        </p:nvSpPr>
        <p:spPr/>
        <p:txBody>
          <a:bodyPr/>
          <a:lstStyle/>
          <a:p>
            <a:fld id="{431C265D-3397-5D49-9EA5-898A991C9E9D}"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10738613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2971800"/>
            <a:ext cx="7585710" cy="504265"/>
          </a:xfrm>
        </p:spPr>
        <p:txBody>
          <a:bodyPr anchor="b">
            <a:normAutofit/>
          </a:bodyPr>
          <a:lstStyle>
            <a:lvl1pPr algn="ctr">
              <a:defRPr sz="27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101958" y="342901"/>
            <a:ext cx="2940087" cy="2205065"/>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685800" rtl="0" eaLnBrk="1" latinLnBrk="0" hangingPunct="1">
              <a:spcBef>
                <a:spcPts val="1500"/>
              </a:spcBef>
              <a:buFontTx/>
              <a:buNone/>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777240" y="3479426"/>
            <a:ext cx="7585710" cy="1028700"/>
          </a:xfrm>
        </p:spPr>
        <p:txBody>
          <a:bodyPr vert="horz" lIns="91440" tIns="45720" rIns="91440" bIns="45720" rtlCol="0">
            <a:normAutofit/>
          </a:bodyPr>
          <a:lstStyle>
            <a:lvl1pPr marL="0" indent="0" algn="ctr">
              <a:spcBef>
                <a:spcPts val="0"/>
              </a:spcBef>
              <a:buNone/>
              <a:defRPr sz="15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spcBef>
                <a:spcPts val="1500"/>
              </a:spcBef>
              <a:buFontTx/>
              <a:buNone/>
            </a:pPr>
            <a:r>
              <a:rPr lang="en-US"/>
              <a:t>Edit Master text styles</a:t>
            </a:r>
          </a:p>
        </p:txBody>
      </p:sp>
      <p:sp>
        <p:nvSpPr>
          <p:cNvPr id="5" name="Date Placeholder 4"/>
          <p:cNvSpPr>
            <a:spLocks noGrp="1"/>
          </p:cNvSpPr>
          <p:nvPr>
            <p:ph type="dt" sz="half" idx="10"/>
          </p:nvPr>
        </p:nvSpPr>
        <p:spPr/>
        <p:txBody>
          <a:bodyPr/>
          <a:lstStyle/>
          <a:p>
            <a:fld id="{431C265D-3397-5D49-9EA5-898A991C9E9D}"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5461521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31C265D-3397-5D49-9EA5-898A991C9E9D}"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30155098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6" y="312644"/>
            <a:ext cx="1940859" cy="4205568"/>
          </a:xfrm>
        </p:spPr>
        <p:txBody>
          <a:bodyPr vert="eaVert" anchor="ctr" anchorCtr="0"/>
          <a:lstStyle/>
          <a:p>
            <a:r>
              <a:rPr lang="en-US"/>
              <a:t>Click to edit Master title style</a:t>
            </a:r>
            <a:endParaRPr/>
          </a:p>
        </p:txBody>
      </p:sp>
      <p:sp>
        <p:nvSpPr>
          <p:cNvPr id="3" name="Vertical Text Placeholder 2"/>
          <p:cNvSpPr>
            <a:spLocks noGrp="1"/>
          </p:cNvSpPr>
          <p:nvPr>
            <p:ph type="body" orient="vert" idx="1"/>
          </p:nvPr>
        </p:nvSpPr>
        <p:spPr>
          <a:xfrm>
            <a:off x="820738" y="310511"/>
            <a:ext cx="6144839" cy="4207701"/>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31C265D-3397-5D49-9EA5-898A991C9E9D}"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66B55-150C-6943-98E2-2C60AC9CF276}" type="slidenum">
              <a:rPr lang="en-US" smtClean="0"/>
              <a:t>‹#›</a:t>
            </a:fld>
            <a:endParaRPr lang="en-US"/>
          </a:p>
        </p:txBody>
      </p:sp>
    </p:spTree>
    <p:extLst>
      <p:ext uri="{BB962C8B-B14F-4D97-AF65-F5344CB8AC3E}">
        <p14:creationId xmlns:p14="http://schemas.microsoft.com/office/powerpoint/2010/main" val="140791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457205" y="204787"/>
            <a:ext cx="3008313" cy="871538"/>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1500"/>
              <a:buFont typeface="Montserrat"/>
              <a:buNone/>
              <a:defRPr sz="1500" b="1" i="0" u="none" strike="noStrike" cap="none">
                <a:solidFill>
                  <a:schemeClr val="dk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 name="Google Shape;107;p17"/>
          <p:cNvSpPr txBox="1">
            <a:spLocks noGrp="1"/>
          </p:cNvSpPr>
          <p:nvPr>
            <p:ph type="body" idx="1"/>
          </p:nvPr>
        </p:nvSpPr>
        <p:spPr>
          <a:xfrm>
            <a:off x="3575050" y="204791"/>
            <a:ext cx="5111751" cy="4389835"/>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48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1pPr>
            <a:lvl2pPr marL="914400" marR="0" lvl="1" indent="-228600" algn="l" rtl="0">
              <a:lnSpc>
                <a:spcPct val="80000"/>
              </a:lnSpc>
              <a:spcBef>
                <a:spcPts val="420"/>
              </a:spcBef>
              <a:spcAft>
                <a:spcPts val="0"/>
              </a:spcAft>
              <a:buClr>
                <a:srgbClr val="A5A5A5"/>
              </a:buClr>
              <a:buSzPts val="2100"/>
              <a:buFont typeface="Arial"/>
              <a:buNone/>
              <a:defRPr sz="2100" b="0" i="0" u="none" strike="noStrike" cap="none">
                <a:solidFill>
                  <a:srgbClr val="A5A5A5"/>
                </a:solidFill>
                <a:latin typeface="Montserrat"/>
                <a:ea typeface="Montserrat"/>
                <a:cs typeface="Montserrat"/>
                <a:sym typeface="Montserrat"/>
              </a:defRPr>
            </a:lvl2pPr>
            <a:lvl3pPr marL="1371600" marR="0" lvl="2" indent="-228600" algn="l" rtl="0">
              <a:lnSpc>
                <a:spcPct val="80000"/>
              </a:lnSpc>
              <a:spcBef>
                <a:spcPts val="360"/>
              </a:spcBef>
              <a:spcAft>
                <a:spcPts val="0"/>
              </a:spcAft>
              <a:buClr>
                <a:srgbClr val="A6A6A6"/>
              </a:buClr>
              <a:buSzPts val="1800"/>
              <a:buFont typeface="Arial"/>
              <a:buNone/>
              <a:defRPr sz="1800" b="0" i="0" u="none" strike="noStrike" cap="none">
                <a:solidFill>
                  <a:srgbClr val="A6A6A6"/>
                </a:solidFill>
                <a:latin typeface="Arial"/>
                <a:ea typeface="Arial"/>
                <a:cs typeface="Arial"/>
                <a:sym typeface="Arial"/>
              </a:defRPr>
            </a:lvl3pPr>
            <a:lvl4pPr marL="1828800" marR="0" lvl="3" indent="-228600" algn="l" rtl="0">
              <a:lnSpc>
                <a:spcPct val="80000"/>
              </a:lnSpc>
              <a:spcBef>
                <a:spcPts val="300"/>
              </a:spcBef>
              <a:spcAft>
                <a:spcPts val="0"/>
              </a:spcAft>
              <a:buClr>
                <a:srgbClr val="A6A6A6"/>
              </a:buClr>
              <a:buSzPts val="1500"/>
              <a:buFont typeface="Arial"/>
              <a:buNone/>
              <a:defRPr sz="1500" b="0" i="1" u="none" strike="noStrike" cap="none">
                <a:solidFill>
                  <a:srgbClr val="A6A6A6"/>
                </a:solidFill>
                <a:latin typeface="Georgia"/>
                <a:ea typeface="Georgia"/>
                <a:cs typeface="Georgia"/>
                <a:sym typeface="Georgia"/>
              </a:defRPr>
            </a:lvl4pPr>
            <a:lvl5pPr marL="2286000" marR="0" lvl="4" indent="-228600" algn="l" rtl="0">
              <a:lnSpc>
                <a:spcPct val="80000"/>
              </a:lnSpc>
              <a:spcBef>
                <a:spcPts val="300"/>
              </a:spcBef>
              <a:spcAft>
                <a:spcPts val="0"/>
              </a:spcAft>
              <a:buClr>
                <a:srgbClr val="A6A6A6"/>
              </a:buClr>
              <a:buSzPts val="1500"/>
              <a:buFont typeface="Arial"/>
              <a:buNone/>
              <a:defRPr sz="1500" b="0" i="0" u="none" strike="noStrike" cap="none">
                <a:solidFill>
                  <a:srgbClr val="A6A6A6"/>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body" idx="2"/>
          </p:nvPr>
        </p:nvSpPr>
        <p:spPr>
          <a:xfrm>
            <a:off x="457205" y="1076328"/>
            <a:ext cx="3008313" cy="3518297"/>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10"/>
              </a:spcBef>
              <a:spcAft>
                <a:spcPts val="0"/>
              </a:spcAft>
              <a:buClr>
                <a:schemeClr val="dk1"/>
              </a:buClr>
              <a:buSzPts val="1050"/>
              <a:buFont typeface="Arial"/>
              <a:buNone/>
              <a:defRPr sz="1050" b="0" i="0" u="none" strike="noStrike" cap="none">
                <a:solidFill>
                  <a:schemeClr val="dk1"/>
                </a:solidFill>
                <a:latin typeface="Montserrat"/>
                <a:ea typeface="Montserrat"/>
                <a:cs typeface="Montserrat"/>
                <a:sym typeface="Montserrat"/>
              </a:defRPr>
            </a:lvl1pPr>
            <a:lvl2pPr marL="914400" marR="0" lvl="1" indent="-228600" algn="l" rtl="0">
              <a:lnSpc>
                <a:spcPct val="80000"/>
              </a:lnSpc>
              <a:spcBef>
                <a:spcPts val="180"/>
              </a:spcBef>
              <a:spcAft>
                <a:spcPts val="0"/>
              </a:spcAft>
              <a:buClr>
                <a:srgbClr val="A5A5A5"/>
              </a:buClr>
              <a:buSzPts val="900"/>
              <a:buFont typeface="Arial"/>
              <a:buNone/>
              <a:defRPr sz="900" b="0" i="0" u="none" strike="noStrike" cap="none">
                <a:solidFill>
                  <a:srgbClr val="A5A5A5"/>
                </a:solidFill>
                <a:latin typeface="Montserrat"/>
                <a:ea typeface="Montserrat"/>
                <a:cs typeface="Montserrat"/>
                <a:sym typeface="Montserrat"/>
              </a:defRPr>
            </a:lvl2pPr>
            <a:lvl3pPr marL="1371600" marR="0" lvl="2" indent="-228600" algn="l" rtl="0">
              <a:lnSpc>
                <a:spcPct val="80000"/>
              </a:lnSpc>
              <a:spcBef>
                <a:spcPts val="150"/>
              </a:spcBef>
              <a:spcAft>
                <a:spcPts val="0"/>
              </a:spcAft>
              <a:buClr>
                <a:srgbClr val="A6A6A6"/>
              </a:buClr>
              <a:buSzPts val="750"/>
              <a:buFont typeface="Arial"/>
              <a:buNone/>
              <a:defRPr sz="750" b="0" i="0" u="none" strike="noStrike" cap="none">
                <a:solidFill>
                  <a:srgbClr val="A6A6A6"/>
                </a:solidFill>
                <a:latin typeface="Arial"/>
                <a:ea typeface="Arial"/>
                <a:cs typeface="Arial"/>
                <a:sym typeface="Arial"/>
              </a:defRPr>
            </a:lvl3pPr>
            <a:lvl4pPr marL="1828800" marR="0" lvl="3" indent="-228600" algn="l" rtl="0">
              <a:lnSpc>
                <a:spcPct val="80000"/>
              </a:lnSpc>
              <a:spcBef>
                <a:spcPts val="135"/>
              </a:spcBef>
              <a:spcAft>
                <a:spcPts val="0"/>
              </a:spcAft>
              <a:buClr>
                <a:srgbClr val="A6A6A6"/>
              </a:buClr>
              <a:buSzPts val="675"/>
              <a:buFont typeface="Arial"/>
              <a:buNone/>
              <a:defRPr sz="675" b="0" i="1" u="none" strike="noStrike" cap="none">
                <a:solidFill>
                  <a:srgbClr val="A6A6A6"/>
                </a:solidFill>
                <a:latin typeface="Georgia"/>
                <a:ea typeface="Georgia"/>
                <a:cs typeface="Georgia"/>
                <a:sym typeface="Georgia"/>
              </a:defRPr>
            </a:lvl4pPr>
            <a:lvl5pPr marL="2286000" marR="0" lvl="4" indent="-228600" algn="l" rtl="0">
              <a:lnSpc>
                <a:spcPct val="80000"/>
              </a:lnSpc>
              <a:spcBef>
                <a:spcPts val="135"/>
              </a:spcBef>
              <a:spcAft>
                <a:spcPts val="0"/>
              </a:spcAft>
              <a:buClr>
                <a:srgbClr val="A6A6A6"/>
              </a:buClr>
              <a:buSzPts val="675"/>
              <a:buFont typeface="Arial"/>
              <a:buNone/>
              <a:defRPr sz="675" b="0" i="0" u="none" strike="noStrike" cap="none">
                <a:solidFill>
                  <a:srgbClr val="A6A6A6"/>
                </a:solidFill>
                <a:latin typeface="Montserrat"/>
                <a:ea typeface="Montserrat"/>
                <a:cs typeface="Montserrat"/>
                <a:sym typeface="Montserrat"/>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109" name="Google Shape;109;p17"/>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0" name="Google Shape;110;p17"/>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1" name="Google Shape;111;p17"/>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image" Target="../media/image10.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9.pn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6375"/>
            <a:ext cx="8229600" cy="46672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2250"/>
              <a:buFont typeface="Montserrat"/>
              <a:buNone/>
              <a:defRPr sz="2250" b="0" i="0" u="none" strike="noStrike" cap="none">
                <a:solidFill>
                  <a:schemeClr val="dk1"/>
                </a:solidFill>
                <a:latin typeface="Montserrat"/>
                <a:ea typeface="Montserrat"/>
                <a:cs typeface="Montserrat"/>
                <a:sym typeface="Montserrat"/>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200150"/>
            <a:ext cx="8229600" cy="3394075"/>
          </a:xfrm>
          <a:prstGeom prst="rect">
            <a:avLst/>
          </a:prstGeom>
          <a:noFill/>
          <a:ln>
            <a:noFill/>
          </a:ln>
        </p:spPr>
        <p:txBody>
          <a:bodyPr spcFirstLastPara="1" wrap="square" lIns="91425" tIns="91425" rIns="91425" bIns="91425" anchor="t" anchorCtr="0"/>
          <a:lstStyle>
            <a:lvl1pPr marL="457200" marR="0" lvl="0" indent="-228600" algn="l" rtl="0">
              <a:lnSpc>
                <a:spcPct val="80000"/>
              </a:lnSpc>
              <a:spcBef>
                <a:spcPts val="270"/>
              </a:spcBef>
              <a:spcAft>
                <a:spcPts val="0"/>
              </a:spcAft>
              <a:buClr>
                <a:schemeClr val="dk1"/>
              </a:buClr>
              <a:buSzPts val="1350"/>
              <a:buFont typeface="Arial"/>
              <a:buNone/>
              <a:defRPr sz="1350" b="0" i="0" u="none" strike="noStrike" cap="none">
                <a:solidFill>
                  <a:schemeClr val="dk1"/>
                </a:solidFill>
                <a:latin typeface="Montserrat"/>
                <a:ea typeface="Montserrat"/>
                <a:cs typeface="Montserrat"/>
                <a:sym typeface="Montserrat"/>
              </a:defRPr>
            </a:lvl1pPr>
            <a:lvl2pPr marL="914400" marR="0" lvl="1" indent="-228600" algn="l" rtl="0">
              <a:lnSpc>
                <a:spcPct val="80000"/>
              </a:lnSpc>
              <a:spcBef>
                <a:spcPts val="270"/>
              </a:spcBef>
              <a:spcAft>
                <a:spcPts val="0"/>
              </a:spcAft>
              <a:buClr>
                <a:srgbClr val="A5A5A5"/>
              </a:buClr>
              <a:buSzPts val="1350"/>
              <a:buFont typeface="Arial"/>
              <a:buNone/>
              <a:defRPr sz="1350" b="0" i="0" u="none" strike="noStrike" cap="none">
                <a:solidFill>
                  <a:srgbClr val="A5A5A5"/>
                </a:solidFill>
                <a:latin typeface="Montserrat"/>
                <a:ea typeface="Montserrat"/>
                <a:cs typeface="Montserrat"/>
                <a:sym typeface="Montserrat"/>
              </a:defRPr>
            </a:lvl2pPr>
            <a:lvl3pPr marL="1371600" marR="0" lvl="2" indent="-228600" algn="l" rtl="0">
              <a:lnSpc>
                <a:spcPct val="80000"/>
              </a:lnSpc>
              <a:spcBef>
                <a:spcPts val="180"/>
              </a:spcBef>
              <a:spcAft>
                <a:spcPts val="0"/>
              </a:spcAft>
              <a:buClr>
                <a:srgbClr val="A6A6A6"/>
              </a:buClr>
              <a:buSzPts val="900"/>
              <a:buFont typeface="Arial"/>
              <a:buNone/>
              <a:defRPr sz="900" b="0" i="0" u="none" strike="noStrike" cap="none">
                <a:solidFill>
                  <a:srgbClr val="A6A6A6"/>
                </a:solidFill>
                <a:latin typeface="Arial"/>
                <a:ea typeface="Arial"/>
                <a:cs typeface="Arial"/>
                <a:sym typeface="Arial"/>
              </a:defRPr>
            </a:lvl3pPr>
            <a:lvl4pPr marL="1828800" marR="0" lvl="3" indent="-228600" algn="l" rtl="0">
              <a:lnSpc>
                <a:spcPct val="80000"/>
              </a:lnSpc>
              <a:spcBef>
                <a:spcPts val="210"/>
              </a:spcBef>
              <a:spcAft>
                <a:spcPts val="0"/>
              </a:spcAft>
              <a:buClr>
                <a:srgbClr val="A6A6A6"/>
              </a:buClr>
              <a:buSzPts val="1050"/>
              <a:buFont typeface="Arial"/>
              <a:buNone/>
              <a:defRPr sz="1050" b="0" i="1" u="none" strike="noStrike" cap="none">
                <a:solidFill>
                  <a:srgbClr val="A6A6A6"/>
                </a:solidFill>
                <a:latin typeface="Georgia"/>
                <a:ea typeface="Georgia"/>
                <a:cs typeface="Georgia"/>
                <a:sym typeface="Georgia"/>
              </a:defRPr>
            </a:lvl4pPr>
            <a:lvl5pPr marL="2286000" marR="0" lvl="4" indent="-228600" algn="l" rtl="0">
              <a:lnSpc>
                <a:spcPct val="80000"/>
              </a:lnSpc>
              <a:spcBef>
                <a:spcPts val="180"/>
              </a:spcBef>
              <a:spcAft>
                <a:spcPts val="0"/>
              </a:spcAft>
              <a:buClr>
                <a:srgbClr val="A6A6A6"/>
              </a:buClr>
              <a:buSzPts val="900"/>
              <a:buFont typeface="Arial"/>
              <a:buNone/>
              <a:defRPr sz="900" b="0" i="0" u="none" strike="noStrike" cap="none">
                <a:solidFill>
                  <a:srgbClr val="A6A6A6"/>
                </a:solidFill>
                <a:latin typeface="Montserrat"/>
                <a:ea typeface="Montserrat"/>
                <a:cs typeface="Montserrat"/>
                <a:sym typeface="Montserrat"/>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0000"/>
              </a:buClr>
              <a:buSzPts val="1400"/>
              <a:buFont typeface="Arial"/>
              <a:buNone/>
              <a:defRPr sz="6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000000"/>
              </a:buClr>
              <a:buSzPts val="1400"/>
              <a:buFont typeface="Arial"/>
              <a:buNone/>
              <a:defRPr sz="6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r" rtl="0">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58" r:id="rId7"/>
    <p:sldLayoutId id="2147483659" r:id="rId8"/>
    <p:sldLayoutId id="2147483663" r:id="rId9"/>
    <p:sldLayoutId id="2147483664" r:id="rId10"/>
    <p:sldLayoutId id="2147483665" r:id="rId11"/>
    <p:sldLayoutId id="2147483666" r:id="rId12"/>
    <p:sldLayoutId id="214748382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F0B66FED-2D59-491E-9830-9690949A1179}" type="datetimeFigureOut">
              <a:rPr lang="en-US" kern="1200" smtClean="0">
                <a:solidFill>
                  <a:prstClr val="black">
                    <a:tint val="75000"/>
                  </a:prstClr>
                </a:solidFill>
                <a:latin typeface="Calibri"/>
                <a:ea typeface="+mn-ea"/>
                <a:cs typeface="+mn-cs"/>
              </a:rPr>
              <a:pPr>
                <a:buClrTx/>
                <a:buFontTx/>
                <a:buNone/>
              </a:pPr>
              <a:t>9/16/2019</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478C65F9-8CF6-4E57-9328-02D71B7FBEE8}" type="slidenum">
              <a:rPr lang="en-US" kern="1200" smtClean="0">
                <a:solidFill>
                  <a:prstClr val="black">
                    <a:tint val="75000"/>
                  </a:prstClr>
                </a:solidFill>
                <a:latin typeface="Calibri"/>
                <a:ea typeface="+mn-ea"/>
                <a:cs typeface="+mn-cs"/>
              </a:rPr>
              <a:pPr>
                <a:buClrTx/>
                <a:buFontTx/>
                <a:buNone/>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9676074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99" r:id="rId1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980205"/>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2" r:id="rId12"/>
    <p:sldLayoutId id="2147483773" r:id="rId13"/>
  </p:sldLayoutIdLst>
  <p:hf hdr="0" ftr="0" dt="0"/>
  <p:txStyles>
    <p:titleStyle>
      <a:lvl1pPr algn="l" defTabSz="342900" rtl="0" eaLnBrk="1" latinLnBrk="0" hangingPunct="1">
        <a:spcBef>
          <a:spcPct val="0"/>
        </a:spcBef>
        <a:buNone/>
        <a:defRPr sz="3000" b="1" kern="1200">
          <a:solidFill>
            <a:srgbClr val="25AAC3"/>
          </a:solidFill>
          <a:latin typeface="Trebuchet MS" pitchFamily="34"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rgbClr val="254061"/>
          </a:solidFill>
          <a:latin typeface="Trebuchet MS" pitchFamily="34" charset="0"/>
          <a:ea typeface="+mn-ea"/>
          <a:cs typeface="+mn-cs"/>
        </a:defRPr>
      </a:lvl1pPr>
      <a:lvl2pPr marL="557213" indent="-214313" algn="l" defTabSz="342900" rtl="0" eaLnBrk="1" latinLnBrk="0" hangingPunct="1">
        <a:spcBef>
          <a:spcPct val="20000"/>
        </a:spcBef>
        <a:buFont typeface="Arial"/>
        <a:buChar char="–"/>
        <a:defRPr sz="2100" kern="1200">
          <a:solidFill>
            <a:srgbClr val="254061"/>
          </a:solidFill>
          <a:latin typeface="Trebuchet MS" pitchFamily="34" charset="0"/>
          <a:ea typeface="+mn-ea"/>
          <a:cs typeface="+mn-cs"/>
        </a:defRPr>
      </a:lvl2pPr>
      <a:lvl3pPr marL="857250" indent="-171450" algn="l" defTabSz="342900" rtl="0" eaLnBrk="1" latinLnBrk="0" hangingPunct="1">
        <a:spcBef>
          <a:spcPct val="20000"/>
        </a:spcBef>
        <a:buFont typeface="Arial"/>
        <a:buChar char="•"/>
        <a:defRPr sz="1800" kern="1200">
          <a:solidFill>
            <a:srgbClr val="254061"/>
          </a:solidFill>
          <a:latin typeface="Trebuchet MS" pitchFamily="34" charset="0"/>
          <a:ea typeface="+mn-ea"/>
          <a:cs typeface="+mn-cs"/>
        </a:defRPr>
      </a:lvl3pPr>
      <a:lvl4pPr marL="1200150" indent="-171450" algn="l" defTabSz="342900" rtl="0" eaLnBrk="1" latinLnBrk="0" hangingPunct="1">
        <a:spcBef>
          <a:spcPct val="20000"/>
        </a:spcBef>
        <a:buFont typeface="Arial"/>
        <a:buChar char="–"/>
        <a:defRPr sz="1500" kern="1200">
          <a:solidFill>
            <a:srgbClr val="254061"/>
          </a:solidFill>
          <a:latin typeface="Trebuchet MS" pitchFamily="34" charset="0"/>
          <a:ea typeface="+mn-ea"/>
          <a:cs typeface="+mn-cs"/>
        </a:defRPr>
      </a:lvl4pPr>
      <a:lvl5pPr marL="1543050" indent="-171450" algn="l" defTabSz="342900" rtl="0" eaLnBrk="1" latinLnBrk="0" hangingPunct="1">
        <a:spcBef>
          <a:spcPct val="20000"/>
        </a:spcBef>
        <a:buFont typeface="Arial"/>
        <a:buChar char="»"/>
        <a:defRPr sz="1500" kern="1200">
          <a:solidFill>
            <a:srgbClr val="254061"/>
          </a:solidFill>
          <a:latin typeface="Trebuchet MS"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B7987-0D2C-4DAD-ADE8-DEB1468856B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545442-AC13-43D3-9E0F-F0136FCFDE2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60A18-E867-42BE-954C-81E683C8D1F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38F99001-08D3-4CC7-A88A-146BA2F5CF3C}" type="datetimeFigureOut">
              <a:rPr lang="en-US" kern="1200" smtClean="0">
                <a:solidFill>
                  <a:prstClr val="black">
                    <a:tint val="75000"/>
                  </a:prstClr>
                </a:solidFill>
                <a:latin typeface="Calibri" panose="020F0502020204030204"/>
                <a:ea typeface="+mn-ea"/>
                <a:cs typeface="+mn-cs"/>
              </a:rPr>
              <a:pPr>
                <a:buClrTx/>
                <a:buFontTx/>
                <a:buNone/>
              </a:pPr>
              <a:t>9/16/2019</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A5C319F-FB44-4FB4-B5EB-C459061F14E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B6F0E39-AF3A-4E75-B675-9F2C265A5F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79CB80EA-56B4-4693-A50A-6E062FF8A96E}"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9585917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F03DC4-C16B-49AE-B2ED-FD06AA35B896}" type="datetimeFigureOut">
              <a:rPr lang="en-US" smtClean="0"/>
              <a:pPr/>
              <a:t>9/16/2019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81A08F6-0471-4641-9404-E5EBAFB7FFD9}" type="slidenum">
              <a:rPr lang="en-US" smtClean="0"/>
              <a:pPr/>
              <a:t>‹#›</a:t>
            </a:fld>
            <a:endParaRPr lang="en-US"/>
          </a:p>
        </p:txBody>
      </p:sp>
    </p:spTree>
    <p:extLst>
      <p:ext uri="{BB962C8B-B14F-4D97-AF65-F5344CB8AC3E}">
        <p14:creationId xmlns:p14="http://schemas.microsoft.com/office/powerpoint/2010/main" val="399107319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advTm="2000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F03DC4-C16B-49AE-B2ED-FD06AA35B896}" type="datetimeFigureOut">
              <a:rPr lang="en-US" smtClean="0"/>
              <a:pPr/>
              <a:t>9/16/2019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81A08F6-0471-4641-9404-E5EBAFB7FFD9}" type="slidenum">
              <a:rPr lang="en-US" smtClean="0"/>
              <a:pPr/>
              <a:t>‹#›</a:t>
            </a:fld>
            <a:endParaRPr lang="en-US"/>
          </a:p>
        </p:txBody>
      </p:sp>
    </p:spTree>
    <p:extLst>
      <p:ext uri="{BB962C8B-B14F-4D97-AF65-F5344CB8AC3E}">
        <p14:creationId xmlns:p14="http://schemas.microsoft.com/office/powerpoint/2010/main" val="380474415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ransition advTm="2000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5"/>
          <a:stretch>
            <a:fillRect/>
          </a:stretch>
        </p:blipFill>
        <p:spPr>
          <a:xfrm>
            <a:off x="0" y="0"/>
            <a:ext cx="9144000" cy="51435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3" y="80683"/>
            <a:ext cx="7581901" cy="1240491"/>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79463" y="1411941"/>
            <a:ext cx="7581901" cy="29650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1812" y="4767263"/>
            <a:ext cx="2133600" cy="273844"/>
          </a:xfrm>
          <a:prstGeom prst="rect">
            <a:avLst/>
          </a:prstGeom>
        </p:spPr>
        <p:txBody>
          <a:bodyPr vert="horz" lIns="91440" tIns="45720" rIns="91440" bIns="45720" rtlCol="0" anchor="ctr"/>
          <a:lstStyle>
            <a:lvl1pPr algn="r">
              <a:defRPr sz="825">
                <a:solidFill>
                  <a:schemeClr val="tx1">
                    <a:tint val="75000"/>
                  </a:schemeClr>
                </a:solidFill>
                <a:effectLst>
                  <a:outerShdw blurRad="101600" dist="63500" dir="2700000" algn="tl" rotWithShape="0">
                    <a:prstClr val="black">
                      <a:alpha val="75000"/>
                    </a:prstClr>
                  </a:outerShdw>
                </a:effectLst>
              </a:defRPr>
            </a:lvl1pPr>
          </a:lstStyle>
          <a:p>
            <a:fld id="{431C265D-3397-5D49-9EA5-898A991C9E9D}" type="datetimeFigureOut">
              <a:rPr lang="en-US" smtClean="0"/>
              <a:t>9/16/2019</a:t>
            </a:fld>
            <a:endParaRPr lang="en-US"/>
          </a:p>
        </p:txBody>
      </p:sp>
      <p:sp>
        <p:nvSpPr>
          <p:cNvPr id="5" name="Footer Placeholder 4"/>
          <p:cNvSpPr>
            <a:spLocks noGrp="1"/>
          </p:cNvSpPr>
          <p:nvPr>
            <p:ph type="ftr" sz="quarter" idx="3"/>
          </p:nvPr>
        </p:nvSpPr>
        <p:spPr>
          <a:xfrm>
            <a:off x="354106" y="4767263"/>
            <a:ext cx="2895600" cy="273844"/>
          </a:xfrm>
          <a:prstGeom prst="rect">
            <a:avLst/>
          </a:prstGeom>
        </p:spPr>
        <p:txBody>
          <a:bodyPr vert="horz" lIns="91440" tIns="45720" rIns="91440" bIns="45720" rtlCol="0" anchor="ctr"/>
          <a:lstStyle>
            <a:lvl1pPr algn="l">
              <a:defRPr sz="825">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4767263"/>
            <a:ext cx="762000" cy="273844"/>
          </a:xfrm>
          <a:prstGeom prst="rect">
            <a:avLst/>
          </a:prstGeom>
        </p:spPr>
        <p:txBody>
          <a:bodyPr vert="horz" lIns="91440" tIns="45720" rIns="91440" bIns="45720" rtlCol="0" anchor="ctr"/>
          <a:lstStyle>
            <a:lvl1pPr algn="ctr">
              <a:defRPr sz="825">
                <a:solidFill>
                  <a:schemeClr val="tx1">
                    <a:tint val="75000"/>
                  </a:schemeClr>
                </a:solidFill>
                <a:effectLst>
                  <a:outerShdw blurRad="101600" dist="63500" dir="2700000" algn="tl" rotWithShape="0">
                    <a:prstClr val="black">
                      <a:alpha val="75000"/>
                    </a:prstClr>
                  </a:outerShdw>
                </a:effectLst>
              </a:defRPr>
            </a:lvl1pPr>
          </a:lstStyle>
          <a:p>
            <a:fld id="{3F066B55-150C-6943-98E2-2C60AC9CF276}" type="slidenum">
              <a:rPr lang="en-US" smtClean="0"/>
              <a:t>‹#›</a:t>
            </a:fld>
            <a:endParaRPr lang="en-US"/>
          </a:p>
        </p:txBody>
      </p:sp>
    </p:spTree>
    <p:extLst>
      <p:ext uri="{BB962C8B-B14F-4D97-AF65-F5344CB8AC3E}">
        <p14:creationId xmlns:p14="http://schemas.microsoft.com/office/powerpoint/2010/main" val="846719831"/>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defTabSz="685800" rtl="0" eaLnBrk="1" latinLnBrk="0" hangingPunct="1">
        <a:spcBef>
          <a:spcPct val="0"/>
        </a:spcBef>
        <a:buNone/>
        <a:defRPr sz="42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302419" indent="-302419" algn="l" defTabSz="685800" rtl="0" eaLnBrk="1" latinLnBrk="0" hangingPunct="1">
        <a:spcBef>
          <a:spcPts val="1500"/>
        </a:spcBef>
        <a:buFontTx/>
        <a:buBlip>
          <a:blip r:embed="rId16"/>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16"/>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16"/>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16"/>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16"/>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629966" indent="-258366" algn="l" defTabSz="685800" rtl="0" eaLnBrk="1" latinLnBrk="0" hangingPunct="1">
        <a:spcBef>
          <a:spcPct val="20000"/>
        </a:spcBef>
        <a:buFontTx/>
        <a:buBlip>
          <a:blip r:embed="rId16"/>
        </a:buBlip>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1887141" indent="-258366" algn="l" defTabSz="685800" rtl="0" eaLnBrk="1" latinLnBrk="0" hangingPunct="1">
        <a:spcBef>
          <a:spcPct val="20000"/>
        </a:spcBef>
        <a:buFontTx/>
        <a:buBlip>
          <a:blip r:embed="rId16"/>
        </a:buBlip>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45506" indent="-258366" algn="l" defTabSz="685800" rtl="0" eaLnBrk="1" latinLnBrk="0" hangingPunct="1">
        <a:spcBef>
          <a:spcPct val="20000"/>
        </a:spcBef>
        <a:buFontTx/>
        <a:buBlip>
          <a:blip r:embed="rId16"/>
        </a:buBlip>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403872" indent="-258366" algn="l" defTabSz="685800" rtl="0" eaLnBrk="1" latinLnBrk="0" hangingPunct="1">
        <a:spcBef>
          <a:spcPct val="20000"/>
        </a:spcBef>
        <a:buFontTx/>
        <a:buBlip>
          <a:blip r:embed="rId16"/>
        </a:buBlip>
        <a:defRPr lang="en-US" sz="135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mailto:mlwiseman@AtlantaG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1" descr="new york skyview-crop.jpg"/>
          <p:cNvPicPr preferRelativeResize="0"/>
          <p:nvPr/>
        </p:nvPicPr>
        <p:blipFill rotWithShape="1">
          <a:blip r:embed="rId3">
            <a:alphaModFix/>
          </a:blip>
          <a:srcRect/>
          <a:stretch/>
        </p:blipFill>
        <p:spPr>
          <a:xfrm>
            <a:off x="20638" y="0"/>
            <a:ext cx="9123362" cy="5133975"/>
          </a:xfrm>
          <a:prstGeom prst="rect">
            <a:avLst/>
          </a:prstGeom>
          <a:noFill/>
          <a:ln>
            <a:noFill/>
          </a:ln>
        </p:spPr>
      </p:pic>
      <p:sp>
        <p:nvSpPr>
          <p:cNvPr id="253" name="Google Shape;253;p31"/>
          <p:cNvSpPr/>
          <p:nvPr/>
        </p:nvSpPr>
        <p:spPr>
          <a:xfrm>
            <a:off x="20638" y="-9525"/>
            <a:ext cx="9144000" cy="5143500"/>
          </a:xfrm>
          <a:prstGeom prst="rect">
            <a:avLst/>
          </a:prstGeom>
          <a:solidFill>
            <a:schemeClr val="dk2">
              <a:alpha val="60000"/>
            </a:schemeClr>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50"/>
              <a:buFont typeface="Arial"/>
              <a:buNone/>
            </a:pPr>
            <a:endParaRPr sz="1350" b="1">
              <a:solidFill>
                <a:schemeClr val="lt1"/>
              </a:solidFill>
              <a:latin typeface="Nunito"/>
              <a:ea typeface="Nunito"/>
              <a:cs typeface="Nunito"/>
              <a:sym typeface="Nunito"/>
            </a:endParaRPr>
          </a:p>
        </p:txBody>
      </p:sp>
      <p:sp>
        <p:nvSpPr>
          <p:cNvPr id="254" name="Google Shape;254;p31"/>
          <p:cNvSpPr txBox="1"/>
          <p:nvPr/>
        </p:nvSpPr>
        <p:spPr>
          <a:xfrm>
            <a:off x="1785101" y="1395315"/>
            <a:ext cx="5191378" cy="3632197"/>
          </a:xfrm>
          <a:prstGeom prst="rect">
            <a:avLst/>
          </a:prstGeom>
          <a:noFill/>
          <a:ln>
            <a:noFill/>
          </a:ln>
        </p:spPr>
        <p:txBody>
          <a:bodyPr spcFirstLastPara="1" wrap="square" lIns="0" tIns="0" rIns="0" bIns="0" anchor="t" anchorCtr="0">
            <a:noAutofit/>
          </a:bodyPr>
          <a:lstStyle/>
          <a:p>
            <a:pPr lvl="0" algn="ctr">
              <a:lnSpc>
                <a:spcPct val="80000"/>
              </a:lnSpc>
              <a:buSzPts val="4500"/>
            </a:pPr>
            <a:endParaRPr lang="en-US" sz="800" b="1" i="1" dirty="0">
              <a:solidFill>
                <a:srgbClr val="FFFFFF"/>
              </a:solidFill>
              <a:effectLst>
                <a:outerShdw blurRad="38100" dist="38100" dir="2700000" algn="tl">
                  <a:srgbClr val="000000">
                    <a:alpha val="43137"/>
                  </a:srgbClr>
                </a:outerShdw>
              </a:effectLst>
              <a:latin typeface="Century Gothic"/>
              <a:ea typeface="Century Gothic"/>
              <a:cs typeface="Century Gothic"/>
              <a:sym typeface="Century Gothic"/>
            </a:endParaRPr>
          </a:p>
          <a:p>
            <a:pPr lvl="0" algn="ctr">
              <a:lnSpc>
                <a:spcPct val="80000"/>
              </a:lnSpc>
              <a:buSzPts val="4500"/>
            </a:pPr>
            <a:endParaRPr lang="en-US" sz="3600" b="1" i="1" dirty="0">
              <a:solidFill>
                <a:srgbClr val="FFFFFF"/>
              </a:solidFill>
              <a:effectLst>
                <a:outerShdw blurRad="38100" dist="38100" dir="2700000" algn="tl">
                  <a:srgbClr val="000000">
                    <a:alpha val="43137"/>
                  </a:srgbClr>
                </a:outerShdw>
              </a:effectLst>
              <a:latin typeface="Century Gothic"/>
              <a:ea typeface="Century Gothic"/>
              <a:cs typeface="Century Gothic"/>
              <a:sym typeface="Century Gothic"/>
            </a:endParaRPr>
          </a:p>
          <a:p>
            <a:pPr lvl="0" algn="ctr">
              <a:lnSpc>
                <a:spcPct val="80000"/>
              </a:lnSpc>
              <a:buSzPts val="4500"/>
            </a:pPr>
            <a:r>
              <a:rPr lang="en-US" sz="4800" b="1" i="1" dirty="0">
                <a:solidFill>
                  <a:srgbClr val="FFFFFF"/>
                </a:solidFill>
                <a:effectLst>
                  <a:outerShdw blurRad="38100" dist="38100" dir="2700000" algn="tl">
                    <a:srgbClr val="000000">
                      <a:alpha val="43137"/>
                    </a:srgbClr>
                  </a:outerShdw>
                </a:effectLst>
                <a:latin typeface="Century Gothic"/>
                <a:ea typeface="Century Gothic"/>
                <a:cs typeface="Century Gothic"/>
                <a:sym typeface="Century Gothic"/>
              </a:rPr>
              <a:t>Building Resilience</a:t>
            </a:r>
            <a:endParaRPr lang="en-US" sz="4800" b="1" dirty="0">
              <a:solidFill>
                <a:srgbClr val="FFFFFF"/>
              </a:solidFill>
              <a:latin typeface="Nunito"/>
              <a:sym typeface="Nunito"/>
            </a:endParaRPr>
          </a:p>
        </p:txBody>
      </p:sp>
      <p:sp>
        <p:nvSpPr>
          <p:cNvPr id="5" name="Rectangle 3">
            <a:extLst>
              <a:ext uri="{FF2B5EF4-FFF2-40B4-BE49-F238E27FC236}">
                <a16:creationId xmlns:a16="http://schemas.microsoft.com/office/drawing/2014/main" id="{3B190153-DFFE-4072-A268-F4F203EA1406}"/>
              </a:ext>
            </a:extLst>
          </p:cNvPr>
          <p:cNvSpPr>
            <a:spLocks noChangeArrowheads="1"/>
          </p:cNvSpPr>
          <p:nvPr/>
        </p:nvSpPr>
        <p:spPr bwMode="auto">
          <a:xfrm>
            <a:off x="740228" y="186029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2" descr="Image result for lifecycle building center">
            <a:extLst>
              <a:ext uri="{FF2B5EF4-FFF2-40B4-BE49-F238E27FC236}">
                <a16:creationId xmlns:a16="http://schemas.microsoft.com/office/drawing/2014/main" id="{364EAC94-745F-410D-8DFD-23357AE7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56" y="3531344"/>
            <a:ext cx="2665794" cy="15493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D0A78C-B2CD-454F-A09C-03DB08D75023}"/>
              </a:ext>
            </a:extLst>
          </p:cNvPr>
          <p:cNvPicPr>
            <a:picLocks noChangeAspect="1"/>
          </p:cNvPicPr>
          <p:nvPr/>
        </p:nvPicPr>
        <p:blipFill>
          <a:blip r:embed="rId5"/>
          <a:stretch>
            <a:fillRect/>
          </a:stretch>
        </p:blipFill>
        <p:spPr>
          <a:xfrm>
            <a:off x="6535954" y="3211413"/>
            <a:ext cx="2486190" cy="1872944"/>
          </a:xfrm>
          <a:prstGeom prst="rect">
            <a:avLst/>
          </a:prstGeom>
        </p:spPr>
      </p:pic>
      <p:pic>
        <p:nvPicPr>
          <p:cNvPr id="4" name="Picture 3">
            <a:extLst>
              <a:ext uri="{FF2B5EF4-FFF2-40B4-BE49-F238E27FC236}">
                <a16:creationId xmlns:a16="http://schemas.microsoft.com/office/drawing/2014/main" id="{AA9B6DBA-437F-47E5-9CFB-1BE3771FA00F}"/>
              </a:ext>
            </a:extLst>
          </p:cNvPr>
          <p:cNvPicPr>
            <a:picLocks noChangeAspect="1"/>
          </p:cNvPicPr>
          <p:nvPr/>
        </p:nvPicPr>
        <p:blipFill>
          <a:blip r:embed="rId6"/>
          <a:stretch>
            <a:fillRect/>
          </a:stretch>
        </p:blipFill>
        <p:spPr>
          <a:xfrm>
            <a:off x="2280451" y="-447260"/>
            <a:ext cx="4882349" cy="2475028"/>
          </a:xfrm>
          <a:prstGeom prst="rect">
            <a:avLst/>
          </a:prstGeom>
        </p:spPr>
      </p:pic>
    </p:spTree>
    <p:extLst>
      <p:ext uri="{BB962C8B-B14F-4D97-AF65-F5344CB8AC3E}">
        <p14:creationId xmlns:p14="http://schemas.microsoft.com/office/powerpoint/2010/main" val="377061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Owner\Downloads\Tracy Young.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5695" y="-53327"/>
            <a:ext cx="3954780" cy="53459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0" y="-7976"/>
            <a:ext cx="3429000" cy="3429000"/>
          </a:xfrm>
          <a:prstGeom prst="rect">
            <a:avLst/>
          </a:prstGeom>
        </p:spPr>
      </p:pic>
      <p:sp>
        <p:nvSpPr>
          <p:cNvPr id="10" name="TextBox 9"/>
          <p:cNvSpPr txBox="1"/>
          <p:nvPr/>
        </p:nvSpPr>
        <p:spPr>
          <a:xfrm>
            <a:off x="4488181" y="3685946"/>
            <a:ext cx="3733800" cy="1323439"/>
          </a:xfrm>
          <a:prstGeom prst="rect">
            <a:avLst/>
          </a:prstGeom>
          <a:noFill/>
        </p:spPr>
        <p:txBody>
          <a:bodyPr wrap="square" rtlCol="0">
            <a:spAutoFit/>
          </a:bodyPr>
          <a:lstStyle/>
          <a:p>
            <a:r>
              <a:rPr lang="en-US" sz="4000" b="1" spc="-75" dirty="0">
                <a:solidFill>
                  <a:srgbClr val="6E6F71"/>
                </a:solidFill>
                <a:latin typeface="+mj-lt"/>
              </a:rPr>
              <a:t>Training </a:t>
            </a:r>
          </a:p>
          <a:p>
            <a:r>
              <a:rPr lang="en-US" sz="4000" b="1" spc="-75" dirty="0">
                <a:solidFill>
                  <a:srgbClr val="6E6F71"/>
                </a:solidFill>
                <a:latin typeface="+mj-lt"/>
              </a:rPr>
              <a:t>   &amp; Job Creation</a:t>
            </a:r>
            <a:endParaRPr lang="en-US" sz="4000" b="1" spc="-75" dirty="0">
              <a:solidFill>
                <a:srgbClr val="6E6F71"/>
              </a:solidFill>
            </a:endParaRPr>
          </a:p>
        </p:txBody>
      </p:sp>
      <p:sp>
        <p:nvSpPr>
          <p:cNvPr id="2" name="Rectangle 1"/>
          <p:cNvSpPr/>
          <p:nvPr/>
        </p:nvSpPr>
        <p:spPr>
          <a:xfrm>
            <a:off x="6172201" y="-1453"/>
            <a:ext cx="1840761" cy="1004179"/>
          </a:xfrm>
          <a:prstGeom prst="rect">
            <a:avLst/>
          </a:prstGeom>
          <a:solidFill>
            <a:schemeClr val="bg1"/>
          </a:solidFill>
          <a:ln w="0">
            <a:noFill/>
          </a:ln>
        </p:spPr>
        <p:style>
          <a:lnRef idx="2">
            <a:schemeClr val="accent1">
              <a:tint val="90000"/>
              <a:hueOff val="0"/>
              <a:satOff val="0"/>
              <a:lumOff val="0"/>
              <a:alphaOff val="0"/>
            </a:schemeClr>
          </a:lnRef>
          <a:fillRef idx="0">
            <a:scrgbClr r="0" g="0" b="0"/>
          </a:fillRef>
          <a:effectRef idx="0">
            <a:schemeClr val="accent1">
              <a:tint val="90000"/>
              <a:hueOff val="0"/>
              <a:satOff val="0"/>
              <a:lumOff val="0"/>
              <a:alphaOff val="0"/>
            </a:schemeClr>
          </a:effectRef>
          <a:fontRef idx="minor">
            <a:schemeClr val="tx1">
              <a:hueOff val="0"/>
              <a:satOff val="0"/>
              <a:lumOff val="0"/>
              <a:alphaOff val="0"/>
            </a:schemeClr>
          </a:fontRef>
        </p:style>
        <p:txBody>
          <a:bodyPr rtlCol="0" anchor="ctr"/>
          <a:lstStyle/>
          <a:p>
            <a:pPr algn="ctr"/>
            <a:endParaRPr lang="en-US" sz="1050"/>
          </a:p>
        </p:txBody>
      </p:sp>
    </p:spTree>
    <p:extLst>
      <p:ext uri="{BB962C8B-B14F-4D97-AF65-F5344CB8AC3E}">
        <p14:creationId xmlns:p14="http://schemas.microsoft.com/office/powerpoint/2010/main" val="54426306"/>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116 Murphy.jpg"/>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740535" y="0"/>
            <a:ext cx="7914068" cy="5143500"/>
          </a:xfrm>
          <a:prstGeom prst="rect">
            <a:avLst/>
          </a:prstGeom>
        </p:spPr>
      </p:pic>
      <p:sp>
        <p:nvSpPr>
          <p:cNvPr id="8" name="Title 1"/>
          <p:cNvSpPr>
            <a:spLocks noGrp="1"/>
          </p:cNvSpPr>
          <p:nvPr>
            <p:ph type="title"/>
          </p:nvPr>
        </p:nvSpPr>
        <p:spPr>
          <a:xfrm>
            <a:off x="1492690" y="285750"/>
            <a:ext cx="6172200" cy="857250"/>
          </a:xfrm>
        </p:spPr>
        <p:txBody>
          <a:bodyPr anchor="t">
            <a:normAutofit/>
          </a:bodyPr>
          <a:lstStyle/>
          <a:p>
            <a:pPr algn="l"/>
            <a:br>
              <a:rPr lang="en-US" sz="2100" dirty="0"/>
            </a:br>
            <a:endParaRPr lang="en-US" sz="2100" dirty="0"/>
          </a:p>
        </p:txBody>
      </p:sp>
      <p:sp>
        <p:nvSpPr>
          <p:cNvPr id="12" name="TextBox 11"/>
          <p:cNvSpPr txBox="1"/>
          <p:nvPr/>
        </p:nvSpPr>
        <p:spPr>
          <a:xfrm>
            <a:off x="2225040" y="76021"/>
            <a:ext cx="4831080" cy="830997"/>
          </a:xfrm>
          <a:prstGeom prst="rect">
            <a:avLst/>
          </a:prstGeom>
          <a:noFill/>
        </p:spPr>
        <p:txBody>
          <a:bodyPr wrap="square" rtlCol="0">
            <a:spAutoFit/>
          </a:bodyPr>
          <a:lstStyle/>
          <a:p>
            <a:r>
              <a:rPr lang="en-US" sz="1800" b="1" dirty="0">
                <a:solidFill>
                  <a:schemeClr val="bg1"/>
                </a:solidFill>
              </a:rPr>
              <a:t> </a:t>
            </a:r>
            <a:r>
              <a:rPr lang="en-US" sz="2800" b="1" dirty="0">
                <a:solidFill>
                  <a:schemeClr val="bg1"/>
                </a:solidFill>
              </a:rPr>
              <a:t>RESILIENCE IN ACTION  </a:t>
            </a:r>
          </a:p>
          <a:p>
            <a:r>
              <a:rPr lang="en-US" sz="2000" b="1" dirty="0">
                <a:solidFill>
                  <a:schemeClr val="bg1"/>
                </a:solidFill>
              </a:rPr>
              <a:t>   LIFECYCLE BUILDING CENTER </a:t>
            </a:r>
          </a:p>
        </p:txBody>
      </p:sp>
    </p:spTree>
    <p:extLst>
      <p:ext uri="{BB962C8B-B14F-4D97-AF65-F5344CB8AC3E}">
        <p14:creationId xmlns:p14="http://schemas.microsoft.com/office/powerpoint/2010/main" val="103068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597" y="54604"/>
            <a:ext cx="4628793" cy="316907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12169" y="3491247"/>
            <a:ext cx="4168008" cy="247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Content Placeholder 24" descr="DSCN005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8061828" y="4569453"/>
            <a:ext cx="1082172" cy="519443"/>
          </a:xfrm>
          <a:prstGeom prst="rect">
            <a:avLst/>
          </a:prstGeom>
          <a:noFill/>
          <a:ln w="9525">
            <a:noFill/>
            <a:miter lim="800000"/>
            <a:headEnd/>
            <a:tailEnd/>
          </a:ln>
        </p:spPr>
      </p:pic>
      <p:pic>
        <p:nvPicPr>
          <p:cNvPr id="18" name="Picture 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01001" y="4229931"/>
            <a:ext cx="1071228" cy="33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3 system compost bin">
            <a:extLst>
              <a:ext uri="{FF2B5EF4-FFF2-40B4-BE49-F238E27FC236}">
                <a16:creationId xmlns:a16="http://schemas.microsoft.com/office/drawing/2014/main" id="{E6B48521-CC58-4367-8CBF-E90ECAE570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71" y="3491247"/>
            <a:ext cx="3822049" cy="25031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CE7B2D-CEAB-4E85-A08D-C27F194C551B}"/>
              </a:ext>
            </a:extLst>
          </p:cNvPr>
          <p:cNvPicPr>
            <a:picLocks noChangeAspect="1"/>
          </p:cNvPicPr>
          <p:nvPr/>
        </p:nvPicPr>
        <p:blipFill>
          <a:blip r:embed="rId8"/>
          <a:stretch>
            <a:fillRect/>
          </a:stretch>
        </p:blipFill>
        <p:spPr>
          <a:xfrm>
            <a:off x="-238537" y="-64881"/>
            <a:ext cx="4020314" cy="3288555"/>
          </a:xfrm>
          <a:prstGeom prst="rect">
            <a:avLst/>
          </a:prstGeom>
        </p:spPr>
      </p:pic>
    </p:spTree>
    <p:extLst>
      <p:ext uri="{BB962C8B-B14F-4D97-AF65-F5344CB8AC3E}">
        <p14:creationId xmlns:p14="http://schemas.microsoft.com/office/powerpoint/2010/main" val="322976159"/>
      </p:ext>
    </p:extLst>
  </p:cSld>
  <p:clrMapOvr>
    <a:masterClrMapping/>
  </p:clrMapOvr>
  <p:transition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68B62-47F5-4FB8-8571-AA492EB03A88}"/>
              </a:ext>
            </a:extLst>
          </p:cNvPr>
          <p:cNvSpPr>
            <a:spLocks noGrp="1"/>
          </p:cNvSpPr>
          <p:nvPr>
            <p:ph type="sldNum" sz="quarter" idx="12"/>
          </p:nvPr>
        </p:nvSpPr>
        <p:spPr/>
        <p:txBody>
          <a:bodyPr/>
          <a:lstStyle/>
          <a:p>
            <a:pPr algn="r">
              <a:buClrTx/>
              <a:buFontTx/>
              <a:buNone/>
            </a:pPr>
            <a:fld id="{D6F322F7-DB46-443F-B509-99338ACAE0AB}" type="slidenum">
              <a:rPr lang="en-US" sz="1350" kern="1200" smtClean="0">
                <a:solidFill>
                  <a:prstClr val="black">
                    <a:tint val="75000"/>
                  </a:prstClr>
                </a:solidFill>
                <a:latin typeface="Calibri"/>
                <a:ea typeface="+mn-ea"/>
                <a:cs typeface="+mn-cs"/>
              </a:rPr>
              <a:pPr algn="r">
                <a:buClrTx/>
                <a:buFontTx/>
                <a:buNone/>
              </a:pPr>
              <a:t>13</a:t>
            </a:fld>
            <a:endParaRPr lang="en-US" sz="1350" kern="1200" dirty="0">
              <a:solidFill>
                <a:prstClr val="black">
                  <a:tint val="75000"/>
                </a:prstClr>
              </a:solidFill>
              <a:latin typeface="Calibri"/>
              <a:ea typeface="+mn-ea"/>
              <a:cs typeface="+mn-cs"/>
            </a:endParaRPr>
          </a:p>
        </p:txBody>
      </p:sp>
      <p:pic>
        <p:nvPicPr>
          <p:cNvPr id="1026" name="Picture 2" descr="Image result for ga tech living building challenge">
            <a:extLst>
              <a:ext uri="{FF2B5EF4-FFF2-40B4-BE49-F238E27FC236}">
                <a16:creationId xmlns:a16="http://schemas.microsoft.com/office/drawing/2014/main" id="{A8F057E6-6C9E-4932-9533-8432571B2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456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1" descr="new york skyview-crop.jpg"/>
          <p:cNvPicPr preferRelativeResize="0"/>
          <p:nvPr/>
        </p:nvPicPr>
        <p:blipFill rotWithShape="1">
          <a:blip r:embed="rId3">
            <a:alphaModFix/>
          </a:blip>
          <a:srcRect/>
          <a:stretch/>
        </p:blipFill>
        <p:spPr>
          <a:xfrm>
            <a:off x="20638" y="0"/>
            <a:ext cx="9123362" cy="5133975"/>
          </a:xfrm>
          <a:prstGeom prst="rect">
            <a:avLst/>
          </a:prstGeom>
          <a:noFill/>
          <a:ln>
            <a:noFill/>
          </a:ln>
        </p:spPr>
      </p:pic>
      <p:sp>
        <p:nvSpPr>
          <p:cNvPr id="253" name="Google Shape;253;p31"/>
          <p:cNvSpPr/>
          <p:nvPr/>
        </p:nvSpPr>
        <p:spPr>
          <a:xfrm>
            <a:off x="20638" y="-9525"/>
            <a:ext cx="9144000" cy="5143500"/>
          </a:xfrm>
          <a:prstGeom prst="rect">
            <a:avLst/>
          </a:prstGeom>
          <a:solidFill>
            <a:schemeClr val="dk2">
              <a:alpha val="60000"/>
            </a:schemeClr>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50"/>
              <a:buFont typeface="Arial"/>
              <a:buNone/>
            </a:pPr>
            <a:endParaRPr sz="1350" b="1" dirty="0">
              <a:solidFill>
                <a:schemeClr val="lt1"/>
              </a:solidFill>
              <a:latin typeface="Nunito"/>
              <a:ea typeface="Nunito"/>
              <a:cs typeface="Nunito"/>
              <a:sym typeface="Nunito"/>
            </a:endParaRPr>
          </a:p>
        </p:txBody>
      </p:sp>
      <p:sp>
        <p:nvSpPr>
          <p:cNvPr id="254" name="Google Shape;254;p31"/>
          <p:cNvSpPr txBox="1"/>
          <p:nvPr/>
        </p:nvSpPr>
        <p:spPr>
          <a:xfrm>
            <a:off x="1833394" y="922683"/>
            <a:ext cx="5325933" cy="3821132"/>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4500"/>
              <a:buFont typeface="Arial"/>
              <a:buNone/>
            </a:pPr>
            <a:r>
              <a:rPr lang="en-US" sz="4400" b="1" i="1" dirty="0">
                <a:solidFill>
                  <a:srgbClr val="FFFFFF"/>
                </a:solidFill>
                <a:latin typeface="Nunito"/>
                <a:ea typeface="Nunito"/>
                <a:cs typeface="Nunito"/>
                <a:sym typeface="Nunito"/>
              </a:rPr>
              <a:t>Thank You</a:t>
            </a:r>
          </a:p>
          <a:p>
            <a:pPr marL="0" marR="0" lvl="0" indent="0" algn="ctr" rtl="0">
              <a:lnSpc>
                <a:spcPct val="80000"/>
              </a:lnSpc>
              <a:spcBef>
                <a:spcPts val="0"/>
              </a:spcBef>
              <a:spcAft>
                <a:spcPts val="0"/>
              </a:spcAft>
              <a:buClr>
                <a:srgbClr val="000000"/>
              </a:buClr>
              <a:buSzPts val="4500"/>
              <a:buFont typeface="Arial"/>
              <a:buNone/>
            </a:pPr>
            <a:endParaRPr lang="en-US" sz="2400" b="1" dirty="0">
              <a:solidFill>
                <a:srgbClr val="FFFFFF"/>
              </a:solidFill>
              <a:latin typeface="Nunito"/>
              <a:sym typeface="Nunito"/>
            </a:endParaRPr>
          </a:p>
        </p:txBody>
      </p:sp>
      <p:sp>
        <p:nvSpPr>
          <p:cNvPr id="5" name="Rectangle 3">
            <a:extLst>
              <a:ext uri="{FF2B5EF4-FFF2-40B4-BE49-F238E27FC236}">
                <a16:creationId xmlns:a16="http://schemas.microsoft.com/office/drawing/2014/main" id="{3B190153-DFFE-4072-A268-F4F203EA1406}"/>
              </a:ext>
            </a:extLst>
          </p:cNvPr>
          <p:cNvSpPr>
            <a:spLocks noChangeArrowheads="1"/>
          </p:cNvSpPr>
          <p:nvPr/>
        </p:nvSpPr>
        <p:spPr bwMode="auto">
          <a:xfrm>
            <a:off x="740228" y="186029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78EA75E2-F3FE-4A7D-B49F-7C6A439A4EBF}"/>
              </a:ext>
            </a:extLst>
          </p:cNvPr>
          <p:cNvSpPr/>
          <p:nvPr/>
        </p:nvSpPr>
        <p:spPr>
          <a:xfrm>
            <a:off x="2826726" y="2002253"/>
            <a:ext cx="5191379" cy="1661993"/>
          </a:xfrm>
          <a:prstGeom prst="rect">
            <a:avLst/>
          </a:prstGeom>
        </p:spPr>
        <p:txBody>
          <a:bodyPr wrap="square">
            <a:spAutoFit/>
          </a:bodyPr>
          <a:lstStyle/>
          <a:p>
            <a:r>
              <a:rPr lang="en-US" sz="2200" dirty="0">
                <a:solidFill>
                  <a:schemeClr val="accent6">
                    <a:lumMod val="20000"/>
                    <a:lumOff val="80000"/>
                  </a:schemeClr>
                </a:solidFill>
              </a:rPr>
              <a:t>Michelle Wiseman </a:t>
            </a:r>
          </a:p>
          <a:p>
            <a:r>
              <a:rPr lang="en-US" sz="2200" dirty="0">
                <a:solidFill>
                  <a:schemeClr val="accent6">
                    <a:lumMod val="20000"/>
                    <a:lumOff val="80000"/>
                  </a:schemeClr>
                </a:solidFill>
              </a:rPr>
              <a:t>Director Waste Diversion &amp; Outreach</a:t>
            </a:r>
          </a:p>
          <a:p>
            <a:r>
              <a:rPr lang="en-US" sz="2200" dirty="0" err="1">
                <a:solidFill>
                  <a:schemeClr val="accent6">
                    <a:lumMod val="20000"/>
                    <a:lumOff val="80000"/>
                  </a:schemeClr>
                </a:solidFill>
                <a:hlinkClick r:id="rId4">
                  <a:extLst>
                    <a:ext uri="{A12FA001-AC4F-418D-AE19-62706E023703}">
                      <ahyp:hlinkClr xmlns:ahyp="http://schemas.microsoft.com/office/drawing/2018/hyperlinkcolor" val="tx"/>
                    </a:ext>
                  </a:extLst>
                </a:hlinkClick>
              </a:rPr>
              <a:t>mlwisemanAtlantaGa.Gov</a:t>
            </a:r>
            <a:r>
              <a:rPr lang="en-US" sz="2200" dirty="0">
                <a:solidFill>
                  <a:schemeClr val="accent6">
                    <a:lumMod val="20000"/>
                    <a:lumOff val="80000"/>
                  </a:schemeClr>
                </a:solidFill>
              </a:rPr>
              <a:t>  </a:t>
            </a:r>
          </a:p>
          <a:p>
            <a:r>
              <a:rPr lang="en-US" sz="2200" dirty="0">
                <a:solidFill>
                  <a:schemeClr val="accent6">
                    <a:lumMod val="20000"/>
                    <a:lumOff val="80000"/>
                  </a:schemeClr>
                </a:solidFill>
              </a:rPr>
              <a:t>Cell: 404-858-1807</a:t>
            </a:r>
          </a:p>
          <a:p>
            <a:r>
              <a:rPr lang="en-US" dirty="0"/>
              <a:t> </a:t>
            </a:r>
          </a:p>
        </p:txBody>
      </p:sp>
      <p:pic>
        <p:nvPicPr>
          <p:cNvPr id="2" name="Picture 1">
            <a:extLst>
              <a:ext uri="{FF2B5EF4-FFF2-40B4-BE49-F238E27FC236}">
                <a16:creationId xmlns:a16="http://schemas.microsoft.com/office/drawing/2014/main" id="{38B9144D-CA8F-4A70-90D6-33CE29DDA4C4}"/>
              </a:ext>
            </a:extLst>
          </p:cNvPr>
          <p:cNvPicPr>
            <a:picLocks noChangeAspect="1"/>
          </p:cNvPicPr>
          <p:nvPr/>
        </p:nvPicPr>
        <p:blipFill>
          <a:blip r:embed="rId5"/>
          <a:stretch>
            <a:fillRect/>
          </a:stretch>
        </p:blipFill>
        <p:spPr>
          <a:xfrm>
            <a:off x="1936750" y="2934374"/>
            <a:ext cx="4916023" cy="24764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8"/>
          <p:cNvSpPr txBox="1">
            <a:spLocks noGrp="1"/>
          </p:cNvSpPr>
          <p:nvPr>
            <p:ph type="title"/>
          </p:nvPr>
        </p:nvSpPr>
        <p:spPr>
          <a:xfrm>
            <a:off x="120650" y="120315"/>
            <a:ext cx="6800850" cy="1028700"/>
          </a:xfrm>
          <a:prstGeom prst="rect">
            <a:avLst/>
          </a:prstGeom>
          <a:noFill/>
          <a:ln>
            <a:noFill/>
          </a:ln>
        </p:spPr>
        <p:txBody>
          <a:bodyPr vert="horz" wrap="square" lIns="68569" tIns="34275" rIns="68569" bIns="34275" rtlCol="0" anchor="ctr" anchorCtr="0">
            <a:noAutofit/>
          </a:bodyPr>
          <a:lstStyle/>
          <a:p>
            <a:pPr indent="-209550">
              <a:spcBef>
                <a:spcPts val="0"/>
              </a:spcBef>
              <a:buClr>
                <a:schemeClr val="dk1"/>
              </a:buClr>
              <a:buSzPts val="4400"/>
            </a:pPr>
            <a:r>
              <a:rPr lang="en-US" sz="3200" b="0" dirty="0">
                <a:solidFill>
                  <a:srgbClr val="FFFFFF"/>
                </a:solidFill>
                <a:effectLst/>
                <a:latin typeface="Georgia Pro Black" panose="020B0604020202020204" pitchFamily="18" charset="0"/>
                <a:ea typeface="Source Sans Pro"/>
                <a:cs typeface="Source Sans Pro"/>
                <a:sym typeface="Source Sans Pro"/>
              </a:rPr>
              <a:t>What is Deconstruction?  </a:t>
            </a:r>
            <a:endParaRPr lang="en-US" sz="3200" b="0" dirty="0">
              <a:solidFill>
                <a:srgbClr val="FFFFFF"/>
              </a:solidFill>
              <a:effectLst/>
              <a:latin typeface="Source Sans Pro"/>
              <a:ea typeface="Source Sans Pro"/>
              <a:cs typeface="Source Sans Pro"/>
              <a:sym typeface="Source Sans Pro"/>
            </a:endParaRPr>
          </a:p>
        </p:txBody>
      </p:sp>
      <p:sp>
        <p:nvSpPr>
          <p:cNvPr id="3" name="Content Placeholder 2"/>
          <p:cNvSpPr>
            <a:spLocks noGrp="1"/>
          </p:cNvSpPr>
          <p:nvPr>
            <p:ph idx="1"/>
          </p:nvPr>
        </p:nvSpPr>
        <p:spPr>
          <a:xfrm>
            <a:off x="5385918" y="1748270"/>
            <a:ext cx="3173882" cy="3306330"/>
          </a:xfrm>
        </p:spPr>
        <p:txBody>
          <a:bodyPr/>
          <a:lstStyle/>
          <a:p>
            <a:pPr marL="0" indent="0" algn="ctr">
              <a:buNone/>
            </a:pPr>
            <a:r>
              <a:rPr lang="en-US" sz="2400" dirty="0">
                <a:solidFill>
                  <a:srgbClr val="FFFFFF"/>
                </a:solidFill>
                <a:latin typeface="Source Sans Pro"/>
                <a:ea typeface="Source Sans Pro"/>
                <a:cs typeface="Source Sans Pro"/>
                <a:sym typeface="Source Sans Pro"/>
              </a:rPr>
              <a:t>“The systematic dismantling of a structure in order to preserve the building materials for reuse”. </a:t>
            </a:r>
            <a:r>
              <a:rPr lang="en-US" sz="2400" dirty="0">
                <a:solidFill>
                  <a:srgbClr val="FFFFFF"/>
                </a:solidFill>
              </a:rPr>
              <a:t> </a:t>
            </a:r>
          </a:p>
          <a:p>
            <a:endParaRPr lang="en-US" dirty="0"/>
          </a:p>
        </p:txBody>
      </p:sp>
      <p:sp>
        <p:nvSpPr>
          <p:cNvPr id="5" name="Text Placeholder 4"/>
          <p:cNvSpPr>
            <a:spLocks noGrp="1"/>
          </p:cNvSpPr>
          <p:nvPr>
            <p:ph type="body" sz="half" idx="2"/>
          </p:nvPr>
        </p:nvSpPr>
        <p:spPr>
          <a:xfrm>
            <a:off x="1543050" y="1636568"/>
            <a:ext cx="2812474" cy="2494438"/>
          </a:xfrm>
        </p:spPr>
        <p:txBody>
          <a:bodyPr/>
          <a:lstStyle/>
          <a:p>
            <a:endParaRPr lang="en-US" dirty="0"/>
          </a:p>
        </p:txBody>
      </p:sp>
      <p:pic>
        <p:nvPicPr>
          <p:cNvPr id="6" name="Picture 5"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3" y="1200323"/>
            <a:ext cx="4463716" cy="3943177"/>
          </a:xfrm>
          <a:prstGeom prst="rect">
            <a:avLst/>
          </a:prstGeom>
        </p:spPr>
      </p:pic>
    </p:spTree>
    <p:extLst>
      <p:ext uri="{BB962C8B-B14F-4D97-AF65-F5344CB8AC3E}">
        <p14:creationId xmlns:p14="http://schemas.microsoft.com/office/powerpoint/2010/main" val="195008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295" y="-571500"/>
            <a:ext cx="6023918" cy="1615440"/>
          </a:xfrm>
        </p:spPr>
        <p:txBody>
          <a:bodyPr/>
          <a:lstStyle/>
          <a:p>
            <a:r>
              <a:rPr lang="en-US" dirty="0">
                <a:latin typeface="Georgia Pro Black" panose="02040A02050405020203" pitchFamily="18" charset="0"/>
              </a:rPr>
              <a:t>Design</a:t>
            </a:r>
            <a:r>
              <a:rPr lang="en-US" dirty="0"/>
              <a:t>	</a:t>
            </a:r>
          </a:p>
        </p:txBody>
      </p:sp>
      <p:sp>
        <p:nvSpPr>
          <p:cNvPr id="3" name="Content Placeholder 2"/>
          <p:cNvSpPr>
            <a:spLocks noGrp="1"/>
          </p:cNvSpPr>
          <p:nvPr>
            <p:ph idx="1"/>
          </p:nvPr>
        </p:nvSpPr>
        <p:spPr>
          <a:xfrm>
            <a:off x="1674341" y="480060"/>
            <a:ext cx="6023919" cy="1208978"/>
          </a:xfrm>
        </p:spPr>
        <p:txBody>
          <a:bodyPr/>
          <a:lstStyle/>
          <a:p>
            <a:pPr marL="0" lvl="0" indent="0">
              <a:buNone/>
            </a:pPr>
            <a:r>
              <a:rPr lang="en-US" sz="2400" dirty="0">
                <a:effectLst/>
              </a:rPr>
              <a:t>Purpose                Planning              Intention</a:t>
            </a:r>
          </a:p>
          <a:p>
            <a:pPr marL="0" indent="0">
              <a:buNone/>
            </a:pPr>
            <a:endParaRPr lang="en-US" dirty="0"/>
          </a:p>
        </p:txBody>
      </p:sp>
      <p:pic>
        <p:nvPicPr>
          <p:cNvPr id="4" name="Picture 3">
            <a:extLst>
              <a:ext uri="{FF2B5EF4-FFF2-40B4-BE49-F238E27FC236}">
                <a16:creationId xmlns:a16="http://schemas.microsoft.com/office/drawing/2014/main" id="{A1E7FB13-00F3-4B68-9296-5C38D5F41A63}"/>
              </a:ext>
            </a:extLst>
          </p:cNvPr>
          <p:cNvPicPr>
            <a:picLocks noChangeAspect="1"/>
          </p:cNvPicPr>
          <p:nvPr/>
        </p:nvPicPr>
        <p:blipFill>
          <a:blip r:embed="rId3"/>
          <a:stretch>
            <a:fillRect/>
          </a:stretch>
        </p:blipFill>
        <p:spPr>
          <a:xfrm>
            <a:off x="1" y="876300"/>
            <a:ext cx="9144000" cy="4373305"/>
          </a:xfrm>
          <a:prstGeom prst="rect">
            <a:avLst/>
          </a:prstGeom>
        </p:spPr>
      </p:pic>
    </p:spTree>
    <p:extLst>
      <p:ext uri="{BB962C8B-B14F-4D97-AF65-F5344CB8AC3E}">
        <p14:creationId xmlns:p14="http://schemas.microsoft.com/office/powerpoint/2010/main" val="1726948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0C611D-0EC7-47F5-B71A-F6DCDE105A5E}"/>
              </a:ext>
            </a:extLst>
          </p:cNvPr>
          <p:cNvSpPr>
            <a:spLocks noGrp="1"/>
          </p:cNvSpPr>
          <p:nvPr>
            <p:ph type="ctrTitle"/>
          </p:nvPr>
        </p:nvSpPr>
        <p:spPr>
          <a:xfrm>
            <a:off x="417399" y="482600"/>
            <a:ext cx="8408193" cy="558627"/>
          </a:xfrm>
        </p:spPr>
        <p:txBody>
          <a:bodyPr vert="horz" lIns="91440" tIns="45720" rIns="91440" bIns="45720" rtlCol="0" anchor="ctr">
            <a:normAutofit/>
          </a:bodyPr>
          <a:lstStyle/>
          <a:p>
            <a:pPr>
              <a:spcBef>
                <a:spcPct val="0"/>
              </a:spcBef>
            </a:pPr>
            <a:r>
              <a:rPr lang="en-US" sz="2400" kern="1200">
                <a:solidFill>
                  <a:schemeClr val="bg1"/>
                </a:solidFill>
                <a:latin typeface="+mj-lt"/>
                <a:ea typeface="+mj-ea"/>
                <a:cs typeface="+mj-cs"/>
              </a:rPr>
              <a:t> </a:t>
            </a:r>
          </a:p>
        </p:txBody>
      </p:sp>
      <p:pic>
        <p:nvPicPr>
          <p:cNvPr id="3" name="Picture 2">
            <a:extLst>
              <a:ext uri="{FF2B5EF4-FFF2-40B4-BE49-F238E27FC236}">
                <a16:creationId xmlns:a16="http://schemas.microsoft.com/office/drawing/2014/main" id="{1BA0413E-A486-4683-96DB-95ED18C2BB85}"/>
              </a:ext>
            </a:extLst>
          </p:cNvPr>
          <p:cNvPicPr>
            <a:picLocks noChangeAspect="1"/>
          </p:cNvPicPr>
          <p:nvPr/>
        </p:nvPicPr>
        <p:blipFill>
          <a:blip r:embed="rId3"/>
          <a:stretch>
            <a:fillRect/>
          </a:stretch>
        </p:blipFill>
        <p:spPr>
          <a:xfrm>
            <a:off x="0" y="209863"/>
            <a:ext cx="9517142" cy="5059180"/>
          </a:xfrm>
          <a:prstGeom prst="rect">
            <a:avLst/>
          </a:prstGeom>
        </p:spPr>
      </p:pic>
    </p:spTree>
    <p:extLst>
      <p:ext uri="{BB962C8B-B14F-4D97-AF65-F5344CB8AC3E}">
        <p14:creationId xmlns:p14="http://schemas.microsoft.com/office/powerpoint/2010/main" val="1562672932"/>
      </p:ext>
    </p:extLst>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
      <p:transition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295" y="-571500"/>
            <a:ext cx="6023918" cy="1615440"/>
          </a:xfrm>
        </p:spPr>
        <p:txBody>
          <a:bodyPr/>
          <a:lstStyle/>
          <a:p>
            <a:r>
              <a:rPr lang="en-US" dirty="0"/>
              <a:t>	</a:t>
            </a:r>
          </a:p>
        </p:txBody>
      </p:sp>
      <p:sp>
        <p:nvSpPr>
          <p:cNvPr id="3" name="Content Placeholder 2"/>
          <p:cNvSpPr>
            <a:spLocks noGrp="1"/>
          </p:cNvSpPr>
          <p:nvPr>
            <p:ph idx="1"/>
          </p:nvPr>
        </p:nvSpPr>
        <p:spPr>
          <a:xfrm>
            <a:off x="1674341" y="480060"/>
            <a:ext cx="6023919" cy="1208978"/>
          </a:xfrm>
        </p:spPr>
        <p:txBody>
          <a:bodyPr/>
          <a:lstStyle/>
          <a:p>
            <a:pPr marL="0" indent="0">
              <a:buNone/>
            </a:pPr>
            <a:endParaRPr lang="en-US" dirty="0"/>
          </a:p>
        </p:txBody>
      </p:sp>
      <p:pic>
        <p:nvPicPr>
          <p:cNvPr id="5" name="Picture 4">
            <a:extLst>
              <a:ext uri="{FF2B5EF4-FFF2-40B4-BE49-F238E27FC236}">
                <a16:creationId xmlns:a16="http://schemas.microsoft.com/office/drawing/2014/main" id="{2EEB5213-08E8-40EA-8CB7-DE91CD1EB6A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19093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alphaModFix amt="15000"/>
            <a:extLst>
              <a:ext uri="{28A0092B-C50C-407E-A947-70E740481C1C}">
                <a14:useLocalDpi xmlns:a14="http://schemas.microsoft.com/office/drawing/2010/main" val="0"/>
              </a:ext>
            </a:extLst>
          </a:blip>
          <a:srcRect l="16111" r="17222" b="12347"/>
          <a:stretch/>
        </p:blipFill>
        <p:spPr>
          <a:xfrm>
            <a:off x="1143000" y="806490"/>
            <a:ext cx="6858000" cy="4508461"/>
          </a:xfrm>
          <a:prstGeom prst="rect">
            <a:avLst/>
          </a:prstGeom>
        </p:spPr>
      </p:pic>
      <p:sp>
        <p:nvSpPr>
          <p:cNvPr id="3" name="Rectangle 2"/>
          <p:cNvSpPr/>
          <p:nvPr/>
        </p:nvSpPr>
        <p:spPr>
          <a:xfrm>
            <a:off x="1143000" y="63540"/>
            <a:ext cx="6858000" cy="676721"/>
          </a:xfrm>
          <a:prstGeom prst="rect">
            <a:avLst/>
          </a:prstGeom>
          <a:solidFill>
            <a:srgbClr val="5DC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buClrTx/>
            </a:pPr>
            <a:r>
              <a:rPr lang="en-US" sz="2400" kern="1200" dirty="0">
                <a:solidFill>
                  <a:srgbClr val="000000"/>
                </a:solidFill>
                <a:latin typeface="Gotham Medium" charset="0"/>
                <a:ea typeface="Gotham Medium" charset="0"/>
                <a:cs typeface="Gotham Medium" charset="0"/>
              </a:rPr>
              <a:t>		Why Is Deconstruction Important?</a:t>
            </a:r>
          </a:p>
        </p:txBody>
      </p:sp>
      <p:sp>
        <p:nvSpPr>
          <p:cNvPr id="6" name="Rectangle 5"/>
          <p:cNvSpPr/>
          <p:nvPr/>
        </p:nvSpPr>
        <p:spPr>
          <a:xfrm>
            <a:off x="1371600" y="740261"/>
            <a:ext cx="6400800" cy="2723823"/>
          </a:xfrm>
          <a:prstGeom prst="rect">
            <a:avLst/>
          </a:prstGeom>
          <a:noFill/>
        </p:spPr>
        <p:txBody>
          <a:bodyPr wrap="square">
            <a:spAutoFit/>
          </a:bodyPr>
          <a:lstStyle/>
          <a:p>
            <a:pPr defTabSz="342900">
              <a:buClrTx/>
            </a:pPr>
            <a:endParaRPr lang="en-US" sz="1800" kern="1200" dirty="0">
              <a:solidFill>
                <a:srgbClr val="FFFFFF"/>
              </a:solidFill>
              <a:latin typeface="Gotham Book" charset="0"/>
              <a:ea typeface="Gotham Book" charset="0"/>
              <a:cs typeface="Gotham Book" charset="0"/>
            </a:endParaRPr>
          </a:p>
          <a:p>
            <a:pPr defTabSz="342900">
              <a:buClrTx/>
            </a:pPr>
            <a:r>
              <a:rPr lang="en-US" sz="1800" kern="1200" dirty="0">
                <a:solidFill>
                  <a:srgbClr val="FFFFFF"/>
                </a:solidFill>
                <a:latin typeface="Gotham Book" charset="0"/>
                <a:ea typeface="Gotham Book" charset="0"/>
                <a:cs typeface="Gotham Book" charset="0"/>
              </a:rPr>
              <a:t>		</a:t>
            </a:r>
          </a:p>
          <a:p>
            <a:pPr defTabSz="342900">
              <a:buClrTx/>
            </a:pPr>
            <a:r>
              <a:rPr lang="en-US" sz="2700" kern="1200" dirty="0">
                <a:solidFill>
                  <a:srgbClr val="FFFFFF"/>
                </a:solidFill>
                <a:latin typeface="Gotham Book" charset="0"/>
                <a:ea typeface="Gotham Book" charset="0"/>
                <a:cs typeface="Gotham Book" charset="0"/>
              </a:rPr>
              <a:t>	</a:t>
            </a:r>
          </a:p>
          <a:p>
            <a:pPr defTabSz="342900">
              <a:buClrTx/>
            </a:pPr>
            <a:endParaRPr lang="en-US" sz="2700" kern="1200" dirty="0">
              <a:solidFill>
                <a:srgbClr val="FFFFFF"/>
              </a:solidFill>
              <a:latin typeface="Gotham Book" charset="0"/>
              <a:ea typeface="Gotham Book" charset="0"/>
              <a:cs typeface="Gotham Book" charset="0"/>
            </a:endParaRPr>
          </a:p>
          <a:p>
            <a:pPr defTabSz="342900">
              <a:buClrTx/>
            </a:pPr>
            <a:endParaRPr lang="en-US" sz="2700" kern="1200" dirty="0">
              <a:solidFill>
                <a:srgbClr val="FFFFFF"/>
              </a:solidFill>
              <a:latin typeface="Gotham Book" charset="0"/>
              <a:ea typeface="Gotham Book" charset="0"/>
              <a:cs typeface="Gotham Book" charset="0"/>
            </a:endParaRPr>
          </a:p>
          <a:p>
            <a:pPr defTabSz="342900">
              <a:buClrTx/>
            </a:pPr>
            <a:endParaRPr lang="en-US" sz="2700" kern="1200" dirty="0">
              <a:solidFill>
                <a:srgbClr val="FFFFFF"/>
              </a:solidFill>
              <a:latin typeface="Gotham Book" charset="0"/>
              <a:ea typeface="Gotham Book" charset="0"/>
              <a:cs typeface="Gotham Book" charset="0"/>
            </a:endParaRPr>
          </a:p>
          <a:p>
            <a:pPr defTabSz="342900">
              <a:buClrTx/>
            </a:pPr>
            <a:r>
              <a:rPr lang="en-US" sz="2700" kern="1200" dirty="0">
                <a:solidFill>
                  <a:srgbClr val="FFFFFF"/>
                </a:solidFill>
                <a:latin typeface="Gotham Book" charset="0"/>
                <a:ea typeface="Gotham Book" charset="0"/>
                <a:cs typeface="Gotham Book" charset="0"/>
              </a:rPr>
              <a:t> </a:t>
            </a:r>
            <a:r>
              <a:rPr lang="en-US" sz="2700" kern="1200" dirty="0">
                <a:solidFill>
                  <a:srgbClr val="14110C"/>
                </a:solidFill>
                <a:latin typeface="Gotham Book" charset="0"/>
                <a:ea typeface="Gotham Book" charset="0"/>
                <a:cs typeface="Gotham Book" charset="0"/>
              </a:rPr>
              <a:t> </a:t>
            </a:r>
            <a:r>
              <a:rPr lang="en-US" sz="2700" kern="1200" dirty="0">
                <a:solidFill>
                  <a:srgbClr val="FFFFFF"/>
                </a:solidFill>
                <a:latin typeface="Gotham Book" charset="0"/>
                <a:ea typeface="Gotham Book" charset="0"/>
                <a:cs typeface="Gotham Book" charset="0"/>
              </a:rPr>
              <a: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5606" y="4754461"/>
            <a:ext cx="400050" cy="4000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21" y="4743450"/>
            <a:ext cx="991815" cy="38015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 y="740261"/>
            <a:ext cx="8951495" cy="4337011"/>
          </a:xfrm>
          <a:prstGeom prst="rect">
            <a:avLst/>
          </a:prstGeom>
        </p:spPr>
      </p:pic>
    </p:spTree>
    <p:extLst>
      <p:ext uri="{BB962C8B-B14F-4D97-AF65-F5344CB8AC3E}">
        <p14:creationId xmlns:p14="http://schemas.microsoft.com/office/powerpoint/2010/main" val="839469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FB64F-B6B8-4A67-931D-029AA542B8A3}"/>
              </a:ext>
            </a:extLst>
          </p:cNvPr>
          <p:cNvSpPr>
            <a:spLocks noGrp="1"/>
          </p:cNvSpPr>
          <p:nvPr>
            <p:ph type="title"/>
          </p:nvPr>
        </p:nvSpPr>
        <p:spPr>
          <a:xfrm>
            <a:off x="510540" y="19050"/>
            <a:ext cx="8229600" cy="857250"/>
          </a:xfrm>
        </p:spPr>
        <p:txBody>
          <a:bodyPr/>
          <a:lstStyle/>
          <a:p>
            <a:r>
              <a:rPr lang="en-US" b="1" dirty="0">
                <a:solidFill>
                  <a:schemeClr val="accent6">
                    <a:lumMod val="75000"/>
                  </a:schemeClr>
                </a:solidFill>
                <a:effectLst>
                  <a:outerShdw blurRad="38100" dist="38100" dir="2700000" algn="tl">
                    <a:srgbClr val="000000">
                      <a:alpha val="43137"/>
                    </a:srgbClr>
                  </a:outerShdw>
                </a:effectLst>
              </a:rPr>
              <a:t>Affordable Housing</a:t>
            </a:r>
          </a:p>
        </p:txBody>
      </p:sp>
      <p:pic>
        <p:nvPicPr>
          <p:cNvPr id="4098" name="Picture 2" descr="Image result for affordable housing atlanta ga">
            <a:extLst>
              <a:ext uri="{FF2B5EF4-FFF2-40B4-BE49-F238E27FC236}">
                <a16:creationId xmlns:a16="http://schemas.microsoft.com/office/drawing/2014/main" id="{09A48B1C-AA2D-4DC2-887F-ADD54A131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15" y="876300"/>
            <a:ext cx="77152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843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76744" y="340456"/>
            <a:ext cx="5562142" cy="306141"/>
          </a:xfrm>
          <a:prstGeom prst="rect">
            <a:avLst/>
          </a:prstGeom>
          <a:noFill/>
          <a:ln>
            <a:noFill/>
          </a:ln>
        </p:spPr>
        <p:txBody>
          <a:bodyPr spcFirstLastPara="1" vert="horz" wrap="square" lIns="0" tIns="0" rIns="0" bIns="0" rtlCol="0" anchor="ctr" anchorCtr="0">
            <a:noAutofit/>
          </a:bodyPr>
          <a:lstStyle/>
          <a:p>
            <a:pPr marL="9525" marR="3810">
              <a:lnSpc>
                <a:spcPct val="101000"/>
              </a:lnSpc>
              <a:buSzPts val="800"/>
            </a:pPr>
            <a:r>
              <a:rPr lang="en-US" sz="2400" dirty="0">
                <a:latin typeface="Georgia" panose="02040502050405020303" pitchFamily="18" charset="0"/>
              </a:rPr>
              <a:t>Equity is top of mind for a reason</a:t>
            </a:r>
            <a:endParaRPr sz="2400" dirty="0">
              <a:latin typeface="Georgia" panose="02040502050405020303" pitchFamily="18" charset="0"/>
            </a:endParaRPr>
          </a:p>
        </p:txBody>
      </p:sp>
      <p:sp>
        <p:nvSpPr>
          <p:cNvPr id="132" name="Shape 132"/>
          <p:cNvSpPr/>
          <p:nvPr/>
        </p:nvSpPr>
        <p:spPr>
          <a:xfrm flipV="1">
            <a:off x="376746" y="829746"/>
            <a:ext cx="8390512" cy="92653"/>
          </a:xfrm>
          <a:custGeom>
            <a:avLst/>
            <a:gdLst/>
            <a:ahLst/>
            <a:cxnLst/>
            <a:rect l="0" t="0" r="0" b="0"/>
            <a:pathLst>
              <a:path w="120000" h="120000" extrusionOk="0">
                <a:moveTo>
                  <a:pt x="0" y="0"/>
                </a:moveTo>
                <a:lnTo>
                  <a:pt x="119997" y="0"/>
                </a:lnTo>
              </a:path>
            </a:pathLst>
          </a:custGeom>
          <a:noFill/>
          <a:ln w="9525" cap="flat" cmpd="sng">
            <a:solidFill>
              <a:srgbClr val="1F497D"/>
            </a:solidFill>
            <a:prstDash val="solid"/>
            <a:round/>
            <a:headEnd type="none" w="med" len="med"/>
            <a:tailEnd type="none" w="med" len="med"/>
          </a:ln>
        </p:spPr>
        <p:txBody>
          <a:bodyPr spcFirstLastPara="1" wrap="square" lIns="0" tIns="0" rIns="0" bIns="0" anchor="t" anchorCtr="0">
            <a:noAutofit/>
          </a:bodyPr>
          <a:lstStyle/>
          <a:p>
            <a:pPr algn="ctr">
              <a:buSzPts val="1800"/>
              <a:buFontTx/>
              <a:buNone/>
            </a:pPr>
            <a:endParaRPr sz="1350" kern="1200" dirty="0">
              <a:solidFill>
                <a:prstClr val="black"/>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79F1F31-18BC-48AB-93B7-2E77DF49205B}"/>
              </a:ext>
            </a:extLst>
          </p:cNvPr>
          <p:cNvPicPr>
            <a:picLocks noChangeAspect="1"/>
          </p:cNvPicPr>
          <p:nvPr/>
        </p:nvPicPr>
        <p:blipFill>
          <a:blip r:embed="rId3"/>
          <a:stretch>
            <a:fillRect/>
          </a:stretch>
        </p:blipFill>
        <p:spPr>
          <a:xfrm>
            <a:off x="4661003" y="1167335"/>
            <a:ext cx="4162816" cy="3278576"/>
          </a:xfrm>
          <a:prstGeom prst="rect">
            <a:avLst/>
          </a:prstGeom>
        </p:spPr>
      </p:pic>
      <p:sp>
        <p:nvSpPr>
          <p:cNvPr id="8" name="Shape 368">
            <a:extLst>
              <a:ext uri="{FF2B5EF4-FFF2-40B4-BE49-F238E27FC236}">
                <a16:creationId xmlns:a16="http://schemas.microsoft.com/office/drawing/2014/main" id="{174AB643-83C2-49C7-A478-CB596B4C02EB}"/>
              </a:ext>
            </a:extLst>
          </p:cNvPr>
          <p:cNvSpPr txBox="1"/>
          <p:nvPr/>
        </p:nvSpPr>
        <p:spPr>
          <a:xfrm>
            <a:off x="249413" y="1013053"/>
            <a:ext cx="4322587" cy="701627"/>
          </a:xfrm>
          <a:prstGeom prst="rect">
            <a:avLst/>
          </a:prstGeom>
          <a:noFill/>
          <a:ln>
            <a:noFill/>
          </a:ln>
        </p:spPr>
        <p:txBody>
          <a:bodyPr spcFirstLastPara="1" wrap="square" lIns="68569" tIns="34275" rIns="68569" bIns="34275" anchor="t" anchorCtr="0">
            <a:noAutofit/>
          </a:bodyPr>
          <a:lstStyle/>
          <a:p>
            <a:pPr>
              <a:buSzPts val="2800"/>
              <a:buFontTx/>
              <a:buNone/>
            </a:pPr>
            <a:r>
              <a:rPr lang="en-US" sz="1650" kern="1200" dirty="0">
                <a:solidFill>
                  <a:prstClr val="black"/>
                </a:solidFill>
                <a:latin typeface="Georgia" panose="02040502050405020303" pitchFamily="18" charset="0"/>
                <a:ea typeface="Calibri"/>
                <a:cs typeface="Calibri"/>
                <a:sym typeface="Calibri"/>
              </a:rPr>
              <a:t>Atlanta has 4</a:t>
            </a:r>
            <a:r>
              <a:rPr lang="en-US" sz="1650" kern="1200" baseline="30000" dirty="0">
                <a:solidFill>
                  <a:prstClr val="black"/>
                </a:solidFill>
                <a:latin typeface="Georgia" panose="02040502050405020303" pitchFamily="18" charset="0"/>
                <a:ea typeface="Calibri"/>
                <a:cs typeface="Calibri"/>
                <a:sym typeface="Calibri"/>
              </a:rPr>
              <a:t>th</a:t>
            </a:r>
            <a:r>
              <a:rPr lang="en-US" sz="1650" kern="1200" dirty="0">
                <a:solidFill>
                  <a:prstClr val="black"/>
                </a:solidFill>
                <a:latin typeface="Georgia" panose="02040502050405020303" pitchFamily="18" charset="0"/>
                <a:ea typeface="Calibri"/>
                <a:cs typeface="Calibri"/>
                <a:sym typeface="Calibri"/>
              </a:rPr>
              <a:t> highest energy burden in U.S.</a:t>
            </a:r>
            <a:br>
              <a:rPr lang="en-US" sz="1650" kern="1200" dirty="0">
                <a:solidFill>
                  <a:prstClr val="black"/>
                </a:solidFill>
                <a:latin typeface="Georgia" panose="02040502050405020303" pitchFamily="18" charset="0"/>
                <a:ea typeface="Calibri"/>
                <a:cs typeface="Calibri"/>
                <a:sym typeface="Calibri"/>
              </a:rPr>
            </a:br>
            <a:r>
              <a:rPr lang="en-US" sz="1050" i="1" kern="1200" dirty="0">
                <a:solidFill>
                  <a:prstClr val="black"/>
                </a:solidFill>
                <a:latin typeface="Georgia" panose="02040502050405020303" pitchFamily="18" charset="0"/>
                <a:ea typeface="Calibri"/>
                <a:cs typeface="Calibri"/>
                <a:sym typeface="Calibri"/>
              </a:rPr>
              <a:t>(energy burden = % of household income spent on electricity + natural gas)</a:t>
            </a:r>
            <a:endParaRPr sz="1050" i="1" kern="1200" dirty="0">
              <a:solidFill>
                <a:prstClr val="black"/>
              </a:solidFill>
              <a:latin typeface="Georgia" panose="02040502050405020303" pitchFamily="18" charset="0"/>
              <a:ea typeface="+mn-ea"/>
              <a:cs typeface="+mn-cs"/>
            </a:endParaRPr>
          </a:p>
        </p:txBody>
      </p:sp>
      <p:sp>
        <p:nvSpPr>
          <p:cNvPr id="9" name="Shape 364">
            <a:extLst>
              <a:ext uri="{FF2B5EF4-FFF2-40B4-BE49-F238E27FC236}">
                <a16:creationId xmlns:a16="http://schemas.microsoft.com/office/drawing/2014/main" id="{C23EB616-16AA-475B-B589-E1C9C7C81C7F}"/>
              </a:ext>
            </a:extLst>
          </p:cNvPr>
          <p:cNvSpPr txBox="1"/>
          <p:nvPr/>
        </p:nvSpPr>
        <p:spPr>
          <a:xfrm>
            <a:off x="-446967" y="1865976"/>
            <a:ext cx="2580567" cy="900247"/>
          </a:xfrm>
          <a:prstGeom prst="rect">
            <a:avLst/>
          </a:prstGeom>
          <a:noFill/>
          <a:ln>
            <a:noFill/>
          </a:ln>
        </p:spPr>
        <p:txBody>
          <a:bodyPr spcFirstLastPara="1" wrap="square" lIns="68569" tIns="34275" rIns="68569" bIns="34275" anchor="t" anchorCtr="0">
            <a:noAutofit/>
          </a:bodyPr>
          <a:lstStyle/>
          <a:p>
            <a:pPr algn="ctr">
              <a:buSzPts val="2400"/>
              <a:buFontTx/>
              <a:buNone/>
            </a:pPr>
            <a:r>
              <a:rPr lang="en-US" sz="1200" kern="1200" dirty="0">
                <a:solidFill>
                  <a:prstClr val="black"/>
                </a:solidFill>
                <a:latin typeface="Georgia" panose="02040502050405020303" pitchFamily="18" charset="0"/>
                <a:ea typeface="Calibri"/>
                <a:cs typeface="Calibri"/>
                <a:sym typeface="Calibri"/>
              </a:rPr>
              <a:t>National average </a:t>
            </a:r>
          </a:p>
          <a:p>
            <a:pPr algn="ctr">
              <a:buSzPts val="2400"/>
              <a:buFontTx/>
              <a:buNone/>
            </a:pPr>
            <a:r>
              <a:rPr lang="en-US" sz="1200" kern="1200" dirty="0">
                <a:solidFill>
                  <a:prstClr val="black"/>
                </a:solidFill>
                <a:latin typeface="Georgia" panose="02040502050405020303" pitchFamily="18" charset="0"/>
                <a:ea typeface="Calibri"/>
                <a:cs typeface="Calibri"/>
                <a:sym typeface="Calibri"/>
              </a:rPr>
              <a:t>is 2.7% of income</a:t>
            </a:r>
            <a:endParaRPr sz="1200" kern="1200" dirty="0">
              <a:solidFill>
                <a:prstClr val="black"/>
              </a:solidFill>
              <a:latin typeface="Georgia" panose="02040502050405020303" pitchFamily="18" charset="0"/>
              <a:ea typeface="Calibri"/>
              <a:cs typeface="Calibri"/>
              <a:sym typeface="Calibri"/>
            </a:endParaRPr>
          </a:p>
        </p:txBody>
      </p:sp>
      <p:sp>
        <p:nvSpPr>
          <p:cNvPr id="10" name="Shape 366">
            <a:extLst>
              <a:ext uri="{FF2B5EF4-FFF2-40B4-BE49-F238E27FC236}">
                <a16:creationId xmlns:a16="http://schemas.microsoft.com/office/drawing/2014/main" id="{8C4548AF-C98D-4136-9659-F8F70B7DCFC8}"/>
              </a:ext>
            </a:extLst>
          </p:cNvPr>
          <p:cNvSpPr txBox="1"/>
          <p:nvPr/>
        </p:nvSpPr>
        <p:spPr>
          <a:xfrm>
            <a:off x="1600200" y="1865976"/>
            <a:ext cx="2726267" cy="900247"/>
          </a:xfrm>
          <a:prstGeom prst="rect">
            <a:avLst/>
          </a:prstGeom>
          <a:noFill/>
          <a:ln>
            <a:noFill/>
          </a:ln>
        </p:spPr>
        <p:txBody>
          <a:bodyPr spcFirstLastPara="1" wrap="square" lIns="68569" tIns="68569" rIns="68569" bIns="68569" anchor="t" anchorCtr="0">
            <a:noAutofit/>
          </a:bodyPr>
          <a:lstStyle/>
          <a:p>
            <a:pPr algn="just">
              <a:buClr>
                <a:prstClr val="black"/>
              </a:buClr>
              <a:buSzPts val="2400"/>
              <a:buFontTx/>
              <a:buNone/>
            </a:pPr>
            <a:r>
              <a:rPr lang="en-US" sz="1200" kern="1200" dirty="0">
                <a:solidFill>
                  <a:prstClr val="black"/>
                </a:solidFill>
                <a:latin typeface="Georgia" panose="02040502050405020303" pitchFamily="18" charset="0"/>
                <a:ea typeface="Calibri"/>
                <a:cs typeface="Calibri"/>
                <a:sym typeface="Calibri"/>
              </a:rPr>
              <a:t>Atlanta – up to 9.6% in highest ZIP codes in lower-income, minority areas</a:t>
            </a:r>
            <a:endParaRPr sz="900" kern="1200" dirty="0">
              <a:solidFill>
                <a:prstClr val="black"/>
              </a:solidFill>
              <a:latin typeface="Georgia" panose="02040502050405020303" pitchFamily="18" charset="0"/>
              <a:ea typeface="+mn-ea"/>
              <a:cs typeface="+mn-cs"/>
            </a:endParaRPr>
          </a:p>
        </p:txBody>
      </p:sp>
      <p:sp>
        <p:nvSpPr>
          <p:cNvPr id="3" name="TextBox 2">
            <a:extLst>
              <a:ext uri="{FF2B5EF4-FFF2-40B4-BE49-F238E27FC236}">
                <a16:creationId xmlns:a16="http://schemas.microsoft.com/office/drawing/2014/main" id="{ACD0A119-89EE-4F18-8915-79AFF82D9AF8}"/>
              </a:ext>
            </a:extLst>
          </p:cNvPr>
          <p:cNvSpPr txBox="1"/>
          <p:nvPr/>
        </p:nvSpPr>
        <p:spPr>
          <a:xfrm>
            <a:off x="249413" y="3185800"/>
            <a:ext cx="4233587" cy="1731243"/>
          </a:xfrm>
          <a:prstGeom prst="rect">
            <a:avLst/>
          </a:prstGeom>
          <a:noFill/>
        </p:spPr>
        <p:txBody>
          <a:bodyPr wrap="square" rtlCol="0">
            <a:spAutoFit/>
          </a:bodyPr>
          <a:lstStyle/>
          <a:p>
            <a:pPr>
              <a:buClrTx/>
              <a:buFontTx/>
              <a:buNone/>
            </a:pPr>
            <a:r>
              <a:rPr lang="en-US" sz="1350" b="1" i="1" kern="1200" dirty="0">
                <a:solidFill>
                  <a:prstClr val="black"/>
                </a:solidFill>
                <a:latin typeface="Georgia" panose="02040502050405020303" pitchFamily="18" charset="0"/>
                <a:ea typeface="+mn-ea"/>
                <a:cs typeface="+mn-cs"/>
              </a:rPr>
              <a:t>Burden highest in low-income neighborhoods</a:t>
            </a:r>
          </a:p>
          <a:p>
            <a:pPr>
              <a:buClrTx/>
              <a:buFontTx/>
              <a:buNone/>
            </a:pPr>
            <a:endParaRPr lang="en-US" sz="1350" kern="1200" dirty="0">
              <a:solidFill>
                <a:prstClr val="black"/>
              </a:solidFill>
              <a:latin typeface="Georgia" panose="02040502050405020303" pitchFamily="18" charset="0"/>
              <a:ea typeface="+mn-ea"/>
              <a:cs typeface="+mn-cs"/>
            </a:endParaRPr>
          </a:p>
          <a:p>
            <a:pPr>
              <a:buClrTx/>
              <a:buFontTx/>
              <a:buNone/>
            </a:pPr>
            <a:r>
              <a:rPr lang="en-US" sz="1050" b="1" kern="1200" dirty="0">
                <a:solidFill>
                  <a:prstClr val="black"/>
                </a:solidFill>
                <a:latin typeface="Georgia" panose="02040502050405020303" pitchFamily="18" charset="0"/>
                <a:ea typeface="+mn-ea"/>
                <a:cs typeface="+mn-cs"/>
              </a:rPr>
              <a:t>$245/month: </a:t>
            </a:r>
            <a:r>
              <a:rPr lang="en-US" sz="1050" kern="1200" dirty="0">
                <a:solidFill>
                  <a:prstClr val="black"/>
                </a:solidFill>
                <a:latin typeface="Georgia" panose="02040502050405020303" pitchFamily="18" charset="0"/>
                <a:ea typeface="+mn-ea"/>
                <a:cs typeface="+mn-cs"/>
              </a:rPr>
              <a:t>monthly utility bill for </a:t>
            </a:r>
            <a:r>
              <a:rPr lang="en-US" sz="1050" b="1" kern="1200" dirty="0">
                <a:solidFill>
                  <a:prstClr val="black"/>
                </a:solidFill>
                <a:latin typeface="Georgia" panose="02040502050405020303" pitchFamily="18" charset="0"/>
                <a:ea typeface="+mn-ea"/>
                <a:cs typeface="+mn-cs"/>
              </a:rPr>
              <a:t>$26,000 </a:t>
            </a:r>
            <a:r>
              <a:rPr lang="en-US" sz="1050" kern="1200" dirty="0">
                <a:solidFill>
                  <a:prstClr val="black"/>
                </a:solidFill>
                <a:latin typeface="Georgia" panose="02040502050405020303" pitchFamily="18" charset="0"/>
                <a:ea typeface="+mn-ea"/>
                <a:cs typeface="+mn-cs"/>
              </a:rPr>
              <a:t>household income </a:t>
            </a:r>
            <a:br>
              <a:rPr lang="en-US" sz="1050" kern="1200" dirty="0">
                <a:solidFill>
                  <a:prstClr val="black"/>
                </a:solidFill>
                <a:latin typeface="Georgia" panose="02040502050405020303" pitchFamily="18" charset="0"/>
                <a:ea typeface="+mn-ea"/>
                <a:cs typeface="+mn-cs"/>
              </a:rPr>
            </a:br>
            <a:r>
              <a:rPr lang="en-US" sz="1050" kern="1200" dirty="0">
                <a:solidFill>
                  <a:prstClr val="black"/>
                </a:solidFill>
                <a:latin typeface="Georgia" panose="02040502050405020303" pitchFamily="18" charset="0"/>
                <a:ea typeface="+mn-ea"/>
                <a:cs typeface="+mn-cs"/>
              </a:rPr>
              <a:t>(11.3% burden)</a:t>
            </a:r>
          </a:p>
          <a:p>
            <a:pPr>
              <a:buClrTx/>
              <a:buFontTx/>
              <a:buNone/>
            </a:pPr>
            <a:endParaRPr lang="en-US" sz="1050" kern="1200" dirty="0">
              <a:solidFill>
                <a:prstClr val="black"/>
              </a:solidFill>
              <a:latin typeface="Georgia" panose="02040502050405020303" pitchFamily="18" charset="0"/>
              <a:ea typeface="+mn-ea"/>
              <a:cs typeface="+mn-cs"/>
            </a:endParaRPr>
          </a:p>
          <a:p>
            <a:pPr>
              <a:buClrTx/>
              <a:buFontTx/>
              <a:buNone/>
            </a:pPr>
            <a:r>
              <a:rPr lang="en-US" sz="1050" b="1" kern="1200" dirty="0">
                <a:solidFill>
                  <a:prstClr val="black"/>
                </a:solidFill>
                <a:latin typeface="Georgia" panose="02040502050405020303" pitchFamily="18" charset="0"/>
                <a:ea typeface="+mn-ea"/>
                <a:cs typeface="+mn-cs"/>
              </a:rPr>
              <a:t>$330/month: </a:t>
            </a:r>
            <a:r>
              <a:rPr lang="en-US" sz="1050" kern="1200" dirty="0">
                <a:solidFill>
                  <a:prstClr val="black"/>
                </a:solidFill>
                <a:latin typeface="Georgia" panose="02040502050405020303" pitchFamily="18" charset="0"/>
                <a:ea typeface="+mn-ea"/>
                <a:cs typeface="+mn-cs"/>
              </a:rPr>
              <a:t>utility expenses for </a:t>
            </a:r>
            <a:r>
              <a:rPr lang="en-US" sz="1050" b="1" kern="1200" dirty="0">
                <a:solidFill>
                  <a:prstClr val="black"/>
                </a:solidFill>
                <a:latin typeface="Georgia" panose="02040502050405020303" pitchFamily="18" charset="0"/>
                <a:ea typeface="+mn-ea"/>
                <a:cs typeface="+mn-cs"/>
              </a:rPr>
              <a:t>$90,000 </a:t>
            </a:r>
            <a:r>
              <a:rPr lang="en-US" sz="1050" kern="1200" dirty="0">
                <a:solidFill>
                  <a:prstClr val="black"/>
                </a:solidFill>
                <a:latin typeface="Georgia" panose="02040502050405020303" pitchFamily="18" charset="0"/>
                <a:ea typeface="+mn-ea"/>
                <a:cs typeface="+mn-cs"/>
              </a:rPr>
              <a:t>household income </a:t>
            </a:r>
            <a:br>
              <a:rPr lang="en-US" sz="1050" kern="1200" dirty="0">
                <a:solidFill>
                  <a:prstClr val="black"/>
                </a:solidFill>
                <a:latin typeface="Georgia" panose="02040502050405020303" pitchFamily="18" charset="0"/>
                <a:ea typeface="+mn-ea"/>
                <a:cs typeface="+mn-cs"/>
              </a:rPr>
            </a:br>
            <a:r>
              <a:rPr lang="en-US" sz="1050" kern="1200" dirty="0">
                <a:solidFill>
                  <a:prstClr val="black"/>
                </a:solidFill>
                <a:latin typeface="Georgia" panose="02040502050405020303" pitchFamily="18" charset="0"/>
                <a:ea typeface="+mn-ea"/>
                <a:cs typeface="+mn-cs"/>
              </a:rPr>
              <a:t>(4.4% burden)</a:t>
            </a:r>
          </a:p>
          <a:p>
            <a:pPr marL="214313" indent="-214313">
              <a:buClrTx/>
              <a:buFont typeface="Arial" panose="020B0604020202020204" pitchFamily="34" charset="0"/>
              <a:buChar char="•"/>
            </a:pPr>
            <a:endParaRPr lang="en-US" sz="1350" kern="1200" dirty="0">
              <a:solidFill>
                <a:prstClr val="black"/>
              </a:solidFill>
              <a:latin typeface="Georgia" panose="02040502050405020303" pitchFamily="18" charset="0"/>
              <a:ea typeface="+mn-ea"/>
              <a:cs typeface="+mn-cs"/>
            </a:endParaRPr>
          </a:p>
        </p:txBody>
      </p:sp>
      <p:cxnSp>
        <p:nvCxnSpPr>
          <p:cNvPr id="5" name="Straight Connector 4">
            <a:extLst>
              <a:ext uri="{FF2B5EF4-FFF2-40B4-BE49-F238E27FC236}">
                <a16:creationId xmlns:a16="http://schemas.microsoft.com/office/drawing/2014/main" id="{002D0E7D-C8E5-4E56-9DBC-309982329860}"/>
              </a:ext>
            </a:extLst>
          </p:cNvPr>
          <p:cNvCxnSpPr>
            <a:cxnSpLocks/>
          </p:cNvCxnSpPr>
          <p:nvPr/>
        </p:nvCxnSpPr>
        <p:spPr>
          <a:xfrm>
            <a:off x="804334" y="2766221"/>
            <a:ext cx="285326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553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Lifecycle Building Center\Fundraising\Capital Campaign\Coxe Curry\LBC customers.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1131515" y="0"/>
            <a:ext cx="6880970" cy="51435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28700" y="-2"/>
            <a:ext cx="7035800" cy="1015663"/>
          </a:xfrm>
          <a:prstGeom prst="rect">
            <a:avLst/>
          </a:prstGeom>
          <a:noFill/>
        </p:spPr>
        <p:txBody>
          <a:bodyPr wrap="square" rtlCol="0">
            <a:spAutoFit/>
          </a:bodyPr>
          <a:lstStyle/>
          <a:p>
            <a:r>
              <a:rPr lang="en-US" sz="3000" b="1" spc="-75" dirty="0">
                <a:solidFill>
                  <a:schemeClr val="bg1"/>
                </a:solidFill>
                <a:latin typeface="+mj-lt"/>
              </a:rPr>
              <a:t>WEATHERIZATION &amp; HISTORIC PRESERVATION SOLUTIONS:</a:t>
            </a:r>
            <a:endParaRPr lang="en-US" sz="3300" b="1" spc="-75" dirty="0">
              <a:solidFill>
                <a:schemeClr val="bg1"/>
              </a:solidFill>
            </a:endParaRPr>
          </a:p>
        </p:txBody>
      </p:sp>
    </p:spTree>
    <p:extLst>
      <p:ext uri="{BB962C8B-B14F-4D97-AF65-F5344CB8AC3E}">
        <p14:creationId xmlns:p14="http://schemas.microsoft.com/office/powerpoint/2010/main" val="3076589300"/>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Custom 57">
      <a:dk1>
        <a:srgbClr val="000000"/>
      </a:dk1>
      <a:lt1>
        <a:srgbClr val="FFFFFF"/>
      </a:lt1>
      <a:dk2>
        <a:srgbClr val="0294CD"/>
      </a:dk2>
      <a:lt2>
        <a:srgbClr val="EEECE1"/>
      </a:lt2>
      <a:accent1>
        <a:srgbClr val="CED92D"/>
      </a:accent1>
      <a:accent2>
        <a:srgbClr val="51BBAF"/>
      </a:accent2>
      <a:accent3>
        <a:srgbClr val="E6535F"/>
      </a:accent3>
      <a:accent4>
        <a:srgbClr val="44525C"/>
      </a:accent4>
      <a:accent5>
        <a:srgbClr val="1E83C2"/>
      </a:accent5>
      <a:accent6>
        <a:srgbClr val="808080"/>
      </a:accent6>
      <a:hlink>
        <a:srgbClr val="009FD4"/>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LBC">
      <a:dk1>
        <a:srgbClr val="6E6F71"/>
      </a:dk1>
      <a:lt1>
        <a:srgbClr val="FFFFFF"/>
      </a:lt1>
      <a:dk2>
        <a:srgbClr val="6E6F71"/>
      </a:dk2>
      <a:lt2>
        <a:srgbClr val="FFFFFF"/>
      </a:lt2>
      <a:accent1>
        <a:srgbClr val="F89422"/>
      </a:accent1>
      <a:accent2>
        <a:srgbClr val="4F81BD"/>
      </a:accent2>
      <a:accent3>
        <a:srgbClr val="9BBB59"/>
      </a:accent3>
      <a:accent4>
        <a:srgbClr val="8064A2"/>
      </a:accent4>
      <a:accent5>
        <a:srgbClr val="4BACC6"/>
      </a:accent5>
      <a:accent6>
        <a:srgbClr val="C0504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a:lstStyle/>
      <a:style>
        <a:lnRef idx="2">
          <a:schemeClr val="accent1">
            <a:tint val="90000"/>
            <a:hueOff val="0"/>
            <a:satOff val="0"/>
            <a:lumOff val="0"/>
            <a:alphaOff val="0"/>
          </a:schemeClr>
        </a:lnRef>
        <a:fillRef idx="0">
          <a:scrgbClr r="0" g="0" b="0"/>
        </a:fillRef>
        <a:effectRef idx="0">
          <a:schemeClr val="accent1">
            <a:tint val="90000"/>
            <a:hueOff val="0"/>
            <a:satOff val="0"/>
            <a:lumOff val="0"/>
            <a:alphaOff val="0"/>
          </a:schemeClr>
        </a:effectRef>
        <a:fontRef idx="minor">
          <a:schemeClr val="tx1">
            <a:hueOff val="0"/>
            <a:satOff val="0"/>
            <a:lumOff val="0"/>
            <a:alphaOff val="0"/>
          </a:schemeClr>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LBC">
      <a:dk1>
        <a:srgbClr val="6E6F71"/>
      </a:dk1>
      <a:lt1>
        <a:srgbClr val="FFFFFF"/>
      </a:lt1>
      <a:dk2>
        <a:srgbClr val="6E6F71"/>
      </a:dk2>
      <a:lt2>
        <a:srgbClr val="FFFFFF"/>
      </a:lt2>
      <a:accent1>
        <a:srgbClr val="F89422"/>
      </a:accent1>
      <a:accent2>
        <a:srgbClr val="4F81BD"/>
      </a:accent2>
      <a:accent3>
        <a:srgbClr val="9BBB59"/>
      </a:accent3>
      <a:accent4>
        <a:srgbClr val="8064A2"/>
      </a:accent4>
      <a:accent5>
        <a:srgbClr val="4BACC6"/>
      </a:accent5>
      <a:accent6>
        <a:srgbClr val="C0504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a:lstStyle/>
      <a:style>
        <a:lnRef idx="2">
          <a:schemeClr val="accent1">
            <a:tint val="90000"/>
            <a:hueOff val="0"/>
            <a:satOff val="0"/>
            <a:lumOff val="0"/>
            <a:alphaOff val="0"/>
          </a:schemeClr>
        </a:lnRef>
        <a:fillRef idx="0">
          <a:scrgbClr r="0" g="0" b="0"/>
        </a:fillRef>
        <a:effectRef idx="0">
          <a:schemeClr val="accent1">
            <a:tint val="90000"/>
            <a:hueOff val="0"/>
            <a:satOff val="0"/>
            <a:lumOff val="0"/>
            <a:alphaOff val="0"/>
          </a:schemeClr>
        </a:effectRef>
        <a:fontRef idx="minor">
          <a:schemeClr val="tx1">
            <a:hueOff val="0"/>
            <a:satOff val="0"/>
            <a:lumOff val="0"/>
            <a:alphaOff val="0"/>
          </a:schemeClr>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MRA - Atlanta pilot, barriers and opportunities" id="{39EA6272-F08A-6145-AC40-319A08C1681B}" vid="{B3E1F268-537B-E545-8AA3-DCBAFF8C71E6}"/>
    </a:ext>
  </a:extLst>
</a:theme>
</file>

<file path=ppt/theme/theme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337</Words>
  <Application>Microsoft Office PowerPoint</Application>
  <PresentationFormat>On-screen Show (16:9)</PresentationFormat>
  <Paragraphs>56</Paragraphs>
  <Slides>14</Slides>
  <Notes>11</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14</vt:i4>
      </vt:variant>
    </vt:vector>
  </HeadingPairs>
  <TitlesOfParts>
    <vt:vector size="40" baseType="lpstr">
      <vt:lpstr>Gotham Book</vt:lpstr>
      <vt:lpstr>Helvetica</vt:lpstr>
      <vt:lpstr>Museo 500</vt:lpstr>
      <vt:lpstr>Calibri</vt:lpstr>
      <vt:lpstr>Courier</vt:lpstr>
      <vt:lpstr>Georgia Pro Black</vt:lpstr>
      <vt:lpstr>Source Sans Pro</vt:lpstr>
      <vt:lpstr>Georgia</vt:lpstr>
      <vt:lpstr>Calibri Light</vt:lpstr>
      <vt:lpstr>Gill Sans MT</vt:lpstr>
      <vt:lpstr>Candara</vt:lpstr>
      <vt:lpstr>DINOT</vt:lpstr>
      <vt:lpstr>Trebuchet MS</vt:lpstr>
      <vt:lpstr>DINOT-Bold</vt:lpstr>
      <vt:lpstr>Nunito</vt:lpstr>
      <vt:lpstr>Montserrat</vt:lpstr>
      <vt:lpstr>Arial</vt:lpstr>
      <vt:lpstr>Century Gothic</vt:lpstr>
      <vt:lpstr>Gotham Medium</vt:lpstr>
      <vt:lpstr>Office Theme</vt:lpstr>
      <vt:lpstr>12_Office Theme</vt:lpstr>
      <vt:lpstr>5_Office Theme</vt:lpstr>
      <vt:lpstr>6_Office Theme</vt:lpstr>
      <vt:lpstr>2_Office Theme</vt:lpstr>
      <vt:lpstr>4_Office Theme</vt:lpstr>
      <vt:lpstr>Orbit</vt:lpstr>
      <vt:lpstr>PowerPoint Presentation</vt:lpstr>
      <vt:lpstr>What is Deconstruction?  </vt:lpstr>
      <vt:lpstr>Design </vt:lpstr>
      <vt:lpstr> </vt:lpstr>
      <vt:lpstr> </vt:lpstr>
      <vt:lpstr>PowerPoint Presentation</vt:lpstr>
      <vt:lpstr>Affordable Housing</vt:lpstr>
      <vt:lpstr>Equity is top of mind for a reason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Wiseman, Michelle L.</dc:creator>
  <cp:lastModifiedBy>Wiseman, Michelle L.</cp:lastModifiedBy>
  <cp:revision>2</cp:revision>
  <dcterms:created xsi:type="dcterms:W3CDTF">2019-09-16T14:51:58Z</dcterms:created>
  <dcterms:modified xsi:type="dcterms:W3CDTF">2019-09-16T15:01:31Z</dcterms:modified>
</cp:coreProperties>
</file>