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  <p:sldId id="271" r:id="rId15"/>
    <p:sldId id="269" r:id="rId16"/>
    <p:sldId id="272" r:id="rId17"/>
    <p:sldId id="273" r:id="rId18"/>
    <p:sldId id="280" r:id="rId19"/>
    <p:sldId id="274" r:id="rId20"/>
    <p:sldId id="275" r:id="rId21"/>
    <p:sldId id="277" r:id="rId22"/>
    <p:sldId id="278" r:id="rId23"/>
    <p:sldId id="281" r:id="rId24"/>
    <p:sldId id="282" r:id="rId25"/>
    <p:sldId id="279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9/25/2022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601" y="833845"/>
            <a:ext cx="8915399" cy="2262781"/>
          </a:xfrm>
        </p:spPr>
        <p:txBody>
          <a:bodyPr>
            <a:normAutofit fontScale="90000"/>
          </a:bodyPr>
          <a:lstStyle/>
          <a:p>
            <a:r>
              <a:rPr lang="en-US" sz="8000" b="1" dirty="0" smtClean="0"/>
              <a:t>Athens-Clarke Co. Composting</a:t>
            </a:r>
            <a:endParaRPr lang="en-US" sz="8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4744" y="4324533"/>
            <a:ext cx="8915399" cy="112628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GRC Update 2022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824" y="2926080"/>
            <a:ext cx="4545874" cy="3574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8826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4832" y="1219198"/>
            <a:ext cx="2266459" cy="112122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59183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5576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Compost Now Atlanta Facility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910" y="2042160"/>
            <a:ext cx="6421120" cy="481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6503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6535" y="589276"/>
            <a:ext cx="8911687" cy="1280890"/>
          </a:xfrm>
        </p:spPr>
        <p:txBody>
          <a:bodyPr/>
          <a:lstStyle/>
          <a:p>
            <a:r>
              <a:rPr lang="en-US" dirty="0" smtClean="0"/>
              <a:t>Container Cleaning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520" y="1691640"/>
            <a:ext cx="6888480" cy="516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6678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Roll Cart Tipper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210" y="1227908"/>
            <a:ext cx="7506789" cy="5630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622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4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9126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4" y="624109"/>
            <a:ext cx="5340585" cy="2380348"/>
          </a:xfrm>
        </p:spPr>
        <p:txBody>
          <a:bodyPr/>
          <a:lstStyle/>
          <a:p>
            <a:r>
              <a:rPr lang="en-US" b="1" dirty="0" smtClean="0"/>
              <a:t>Opportunity #1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dirty="0" smtClean="0"/>
              <a:t>Mercedes Benz Stadium</a:t>
            </a:r>
            <a:br>
              <a:rPr lang="en-US" sz="2400" dirty="0" smtClean="0"/>
            </a:br>
            <a:r>
              <a:rPr lang="en-US" sz="2400" dirty="0" smtClean="0"/>
              <a:t>Ga Aquarium</a:t>
            </a:r>
            <a:br>
              <a:rPr lang="en-US" sz="2400" dirty="0" smtClean="0"/>
            </a:br>
            <a:r>
              <a:rPr lang="en-US" sz="2400" dirty="0" smtClean="0"/>
              <a:t>Americus Amphitheatre</a:t>
            </a:r>
            <a:br>
              <a:rPr lang="en-US" sz="2400" dirty="0" smtClean="0"/>
            </a:br>
            <a:r>
              <a:rPr lang="en-US" sz="2400" dirty="0" smtClean="0"/>
              <a:t>Waste Management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580" y="148046"/>
            <a:ext cx="38636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7441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5737" y="624110"/>
            <a:ext cx="2203270" cy="1280890"/>
          </a:xfrm>
        </p:spPr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5199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767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7555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767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927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074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8082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3027" y="136430"/>
            <a:ext cx="8911687" cy="1280890"/>
          </a:xfrm>
        </p:spPr>
        <p:txBody>
          <a:bodyPr/>
          <a:lstStyle/>
          <a:p>
            <a:r>
              <a:rPr lang="en-US" dirty="0" smtClean="0"/>
              <a:t>Our Growth (even with the pandemic)</a:t>
            </a:r>
            <a:br>
              <a:rPr lang="en-US" dirty="0" smtClean="0"/>
            </a:br>
            <a:r>
              <a:rPr lang="en-US" dirty="0" smtClean="0"/>
              <a:t>Opportunity (esp. in Atlanta area)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727" y="1417320"/>
            <a:ext cx="6946535" cy="520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9338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3955922" cy="4444279"/>
          </a:xfrm>
        </p:spPr>
        <p:txBody>
          <a:bodyPr/>
          <a:lstStyle/>
          <a:p>
            <a:r>
              <a:rPr lang="en-US" dirty="0" smtClean="0"/>
              <a:t>Composting can be simple and straight forward,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3:1   4:1  </a:t>
            </a:r>
            <a:r>
              <a:rPr lang="en-US" dirty="0" smtClean="0"/>
              <a:t>volumes</a:t>
            </a:r>
            <a:br>
              <a:rPr lang="en-US" dirty="0" smtClean="0"/>
            </a:br>
            <a:r>
              <a:rPr lang="en-US" dirty="0" smtClean="0"/>
              <a:t>moisture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06588" y="926919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4886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8753" y="624110"/>
            <a:ext cx="8911687" cy="1280890"/>
          </a:xfrm>
        </p:spPr>
        <p:txBody>
          <a:bodyPr/>
          <a:lstStyle/>
          <a:p>
            <a:r>
              <a:rPr lang="en-US" b="1" dirty="0" smtClean="0"/>
              <a:t>Opportunity #2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780" y="1419497"/>
            <a:ext cx="7216807" cy="543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4550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4121385" cy="2528394"/>
          </a:xfrm>
        </p:spPr>
        <p:txBody>
          <a:bodyPr/>
          <a:lstStyle/>
          <a:p>
            <a:r>
              <a:rPr lang="en-US" dirty="0" smtClean="0"/>
              <a:t>Know the ingredients before you start cooking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37217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4061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7087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602" y="0"/>
            <a:ext cx="78947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3922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630" y="670561"/>
            <a:ext cx="4284616" cy="414527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What’s Next</a:t>
            </a:r>
            <a:br>
              <a:rPr lang="en-US" b="1" dirty="0" smtClean="0"/>
            </a:br>
            <a:r>
              <a:rPr lang="en-US" sz="3100" dirty="0" smtClean="0"/>
              <a:t>SW wants a bigger truck</a:t>
            </a:r>
            <a:br>
              <a:rPr lang="en-US" sz="3100" dirty="0" smtClean="0"/>
            </a:br>
            <a:r>
              <a:rPr lang="en-US" sz="3100" dirty="0" smtClean="0"/>
              <a:t>Wash/Container Facility</a:t>
            </a:r>
            <a:br>
              <a:rPr lang="en-US" sz="3100" dirty="0" smtClean="0"/>
            </a:br>
            <a:r>
              <a:rPr lang="en-US" sz="3100" dirty="0" smtClean="0"/>
              <a:t>More Food, Fans, Pipes</a:t>
            </a:r>
            <a:br>
              <a:rPr lang="en-US" sz="3100" dirty="0" smtClean="0"/>
            </a:br>
            <a:r>
              <a:rPr lang="en-US" sz="3100" dirty="0" smtClean="0"/>
              <a:t>Grow our market</a:t>
            </a:r>
            <a:br>
              <a:rPr lang="en-US" sz="3100" dirty="0" smtClean="0"/>
            </a:br>
            <a:r>
              <a:rPr lang="en-US" sz="3100" dirty="0"/>
              <a:t>	</a:t>
            </a:r>
            <a:r>
              <a:rPr lang="en-US" sz="3100" dirty="0" smtClean="0"/>
              <a:t>Social Media</a:t>
            </a:r>
            <a:br>
              <a:rPr lang="en-US" sz="3100" dirty="0" smtClean="0"/>
            </a:br>
            <a:r>
              <a:rPr lang="en-US" sz="3100" dirty="0" smtClean="0"/>
              <a:t>Covered area?</a:t>
            </a:r>
            <a:br>
              <a:rPr lang="en-US" sz="3100" dirty="0" smtClean="0"/>
            </a:br>
            <a:r>
              <a:rPr lang="en-US" sz="3100" dirty="0" smtClean="0"/>
              <a:t>Conveyors?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245" y="2007909"/>
            <a:ext cx="6687401" cy="485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35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6433" y="937619"/>
            <a:ext cx="6394321" cy="128089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4" y="359229"/>
            <a:ext cx="8273143" cy="620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9619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do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4" y="1526178"/>
            <a:ext cx="7768045" cy="582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4495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Permitted 2008  Windrows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086" y="1208314"/>
            <a:ext cx="7532914" cy="564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4287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5576" y="232224"/>
            <a:ext cx="8911687" cy="1280890"/>
          </a:xfrm>
        </p:spPr>
        <p:txBody>
          <a:bodyPr/>
          <a:lstStyle/>
          <a:p>
            <a:r>
              <a:rPr lang="en-US" dirty="0" smtClean="0"/>
              <a:t>ASP 2019</a:t>
            </a:r>
            <a:br>
              <a:rPr lang="en-US" dirty="0" smtClean="0"/>
            </a:br>
            <a:r>
              <a:rPr lang="en-US" dirty="0" smtClean="0"/>
              <a:t>3,600 tons </a:t>
            </a:r>
            <a:r>
              <a:rPr lang="en-US" dirty="0" err="1" smtClean="0"/>
              <a:t>biosolids</a:t>
            </a:r>
            <a:r>
              <a:rPr lang="en-US" dirty="0" smtClean="0"/>
              <a:t>, 130 tons of food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850" y="1639388"/>
            <a:ext cx="6958149" cy="521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9676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4617773" cy="128089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ASP 2022</a:t>
            </a:r>
            <a:br>
              <a:rPr lang="en-US" dirty="0" smtClean="0"/>
            </a:br>
            <a:r>
              <a:rPr lang="en-US" dirty="0" smtClean="0"/>
              <a:t>6,000 tons </a:t>
            </a:r>
            <a:r>
              <a:rPr lang="en-US" dirty="0" err="1" smtClean="0"/>
              <a:t>biosolids</a:t>
            </a:r>
            <a:r>
              <a:rPr lang="en-US" dirty="0" smtClean="0"/>
              <a:t> 3,000 tons of food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98154" y="901066"/>
            <a:ext cx="6807925" cy="510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8672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4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569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4" y="104502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112882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222</TotalTime>
  <Words>138</Words>
  <Application>Microsoft Office PowerPoint</Application>
  <PresentationFormat>Widescreen</PresentationFormat>
  <Paragraphs>15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Century Gothic</vt:lpstr>
      <vt:lpstr>Wingdings 3</vt:lpstr>
      <vt:lpstr>Wisp</vt:lpstr>
      <vt:lpstr>Athens-Clarke Co. Composting</vt:lpstr>
      <vt:lpstr>Our Growth (even with the pandemic) Opportunity (esp. in Atlanta area)</vt:lpstr>
      <vt:lpstr>PowerPoint Presentation</vt:lpstr>
      <vt:lpstr>What we do</vt:lpstr>
      <vt:lpstr>Permitted 2008  Windrows</vt:lpstr>
      <vt:lpstr>ASP 2019 3,600 tons biosolids, 130 tons of food</vt:lpstr>
      <vt:lpstr>ASP 2022 6,000 tons biosolids 3,000 tons of food</vt:lpstr>
      <vt:lpstr>PowerPoint Presentation</vt:lpstr>
      <vt:lpstr>PowerPoint Presentation</vt:lpstr>
      <vt:lpstr>PowerPoint Presentation</vt:lpstr>
      <vt:lpstr>Compost Now Atlanta Facility</vt:lpstr>
      <vt:lpstr>Container Cleaning</vt:lpstr>
      <vt:lpstr>Roll Cart Tipper</vt:lpstr>
      <vt:lpstr>PowerPoint Presentation</vt:lpstr>
      <vt:lpstr>Opportunity #1 Mercedes Benz Stadium Ga Aquarium Americus Amphitheatre Waste Management</vt:lpstr>
      <vt:lpstr>PowerPoint Presentation</vt:lpstr>
      <vt:lpstr>PowerPoint Presentation</vt:lpstr>
      <vt:lpstr>PowerPoint Presentation</vt:lpstr>
      <vt:lpstr>PowerPoint Presentation</vt:lpstr>
      <vt:lpstr>Composting can be simple and straight forward,  3:1   4:1  volumes moisture</vt:lpstr>
      <vt:lpstr>Opportunity #2</vt:lpstr>
      <vt:lpstr>Know the ingredients before you start cooking</vt:lpstr>
      <vt:lpstr>PowerPoint Presentation</vt:lpstr>
      <vt:lpstr>PowerPoint Presentation</vt:lpstr>
      <vt:lpstr>What’s Next SW wants a bigger truck Wash/Container Facility More Food, Fans, Pipes Grow our market  Social Media Covered area? Conveyors?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Athens-Clarke Co. Composting</dc:title>
  <dc:creator>Brad Rickard</dc:creator>
  <cp:lastModifiedBy>Brad Rickard</cp:lastModifiedBy>
  <cp:revision>16</cp:revision>
  <dcterms:created xsi:type="dcterms:W3CDTF">2022-09-15T16:48:56Z</dcterms:created>
  <dcterms:modified xsi:type="dcterms:W3CDTF">2022-09-25T12:11:52Z</dcterms:modified>
</cp:coreProperties>
</file>